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5" r:id="rId4"/>
  </p:sldMasterIdLst>
  <p:notesMasterIdLst>
    <p:notesMasterId r:id="rId14"/>
  </p:notesMasterIdLst>
  <p:sldIdLst>
    <p:sldId id="355" r:id="rId5"/>
    <p:sldId id="278" r:id="rId6"/>
    <p:sldId id="287" r:id="rId7"/>
    <p:sldId id="288" r:id="rId8"/>
    <p:sldId id="289" r:id="rId9"/>
    <p:sldId id="290" r:id="rId10"/>
    <p:sldId id="291" r:id="rId11"/>
    <p:sldId id="292" r:id="rId12"/>
    <p:sldId id="280" r:id="rId13"/>
  </p:sldIdLst>
  <p:sldSz cx="12192000" cy="6858000"/>
  <p:notesSz cx="6858000" cy="9144000"/>
  <p:embeddedFontLst>
    <p:embeddedFont>
      <p:font typeface="Proxima Nova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roxima Nova" panose="0200050603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roxima Nova" panose="02000506030000020004" pitchFamily="50" charset="0"/>
              </a:defRPr>
            </a:lvl1pPr>
          </a:lstStyle>
          <a:p>
            <a:fld id="{005A033E-92DB-1F4F-8390-7FD4AA2D4DB6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roxima Nova" panose="0200050603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roxima Nova" panose="02000506030000020004" pitchFamily="50" charset="0"/>
              </a:defRPr>
            </a:lvl1pPr>
          </a:lstStyle>
          <a:p>
            <a:fld id="{8D5916D1-2D39-3141-A90F-6FDF5B436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roxima Nova" panose="0200050603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roxima Nova" panose="0200050603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roxima Nova" panose="0200050603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roxima Nova" panose="0200050603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roxima Nova" panose="0200050603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9659BF-4400-634F-9CD6-F03AB6909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6A79C3-E254-85C5-1C68-D833A1DA1216}"/>
              </a:ext>
            </a:extLst>
          </p:cNvPr>
          <p:cNvSpPr/>
          <p:nvPr userDrawn="1"/>
        </p:nvSpPr>
        <p:spPr>
          <a:xfrm>
            <a:off x="1" y="0"/>
            <a:ext cx="2539013" cy="6858000"/>
          </a:xfrm>
          <a:custGeom>
            <a:avLst/>
            <a:gdLst>
              <a:gd name="connsiteX0" fmla="*/ 0 w 5115835"/>
              <a:gd name="connsiteY0" fmla="*/ 0 h 6858000"/>
              <a:gd name="connsiteX1" fmla="*/ 5115835 w 5115835"/>
              <a:gd name="connsiteY1" fmla="*/ 0 h 6858000"/>
              <a:gd name="connsiteX2" fmla="*/ 5098608 w 5115835"/>
              <a:gd name="connsiteY2" fmla="*/ 14923 h 6858000"/>
              <a:gd name="connsiteX3" fmla="*/ 3301139 w 5115835"/>
              <a:gd name="connsiteY3" fmla="*/ 4076055 h 6858000"/>
              <a:gd name="connsiteX4" fmla="*/ 3963318 w 5115835"/>
              <a:gd name="connsiteY4" fmla="*/ 6691199 h 6858000"/>
              <a:gd name="connsiteX5" fmla="*/ 4059227 w 5115835"/>
              <a:gd name="connsiteY5" fmla="*/ 6858000 h 6858000"/>
              <a:gd name="connsiteX6" fmla="*/ 0 w 511583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5835" h="6858000">
                <a:moveTo>
                  <a:pt x="0" y="0"/>
                </a:moveTo>
                <a:lnTo>
                  <a:pt x="5115835" y="0"/>
                </a:lnTo>
                <a:lnTo>
                  <a:pt x="5098608" y="14923"/>
                </a:lnTo>
                <a:cubicBezTo>
                  <a:pt x="3994385" y="1018538"/>
                  <a:pt x="3301139" y="2466339"/>
                  <a:pt x="3301139" y="4076055"/>
                </a:cubicBezTo>
                <a:cubicBezTo>
                  <a:pt x="3301139" y="5022947"/>
                  <a:pt x="3541017" y="5913813"/>
                  <a:pt x="3963318" y="6691199"/>
                </a:cubicBezTo>
                <a:lnTo>
                  <a:pt x="40592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4FBF0-7B8A-9F40-1BCA-9F2B2DDC77C0}"/>
              </a:ext>
            </a:extLst>
          </p:cNvPr>
          <p:cNvSpPr/>
          <p:nvPr userDrawn="1"/>
        </p:nvSpPr>
        <p:spPr>
          <a:xfrm>
            <a:off x="1315262" y="0"/>
            <a:ext cx="2033918" cy="6858000"/>
          </a:xfrm>
          <a:custGeom>
            <a:avLst/>
            <a:gdLst>
              <a:gd name="connsiteX0" fmla="*/ 1656978 w 2864391"/>
              <a:gd name="connsiteY0" fmla="*/ 0 h 6858000"/>
              <a:gd name="connsiteX1" fmla="*/ 2864391 w 2864391"/>
              <a:gd name="connsiteY1" fmla="*/ 0 h 6858000"/>
              <a:gd name="connsiteX2" fmla="*/ 2674596 w 2864391"/>
              <a:gd name="connsiteY2" fmla="*/ 149149 h 6858000"/>
              <a:gd name="connsiteX3" fmla="*/ 804407 w 2864391"/>
              <a:gd name="connsiteY3" fmla="*/ 4114800 h 6858000"/>
              <a:gd name="connsiteX4" fmla="*/ 1548425 w 2864391"/>
              <a:gd name="connsiteY4" fmla="*/ 6779659 h 6858000"/>
              <a:gd name="connsiteX5" fmla="*/ 1598649 w 2864391"/>
              <a:gd name="connsiteY5" fmla="*/ 6858000 h 6858000"/>
              <a:gd name="connsiteX6" fmla="*/ 671330 w 2864391"/>
              <a:gd name="connsiteY6" fmla="*/ 6858000 h 6858000"/>
              <a:gd name="connsiteX7" fmla="*/ 586103 w 2864391"/>
              <a:gd name="connsiteY7" fmla="*/ 6691597 h 6858000"/>
              <a:gd name="connsiteX8" fmla="*/ 0 w 2864391"/>
              <a:gd name="connsiteY8" fmla="*/ 4114800 h 6858000"/>
              <a:gd name="connsiteX9" fmla="*/ 1544039 w 2864391"/>
              <a:gd name="connsiteY9" fmla="*/ 118457 h 6858000"/>
              <a:gd name="connsiteX10" fmla="*/ 1656978 w 286439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91" h="6858000">
                <a:moveTo>
                  <a:pt x="1656978" y="0"/>
                </a:moveTo>
                <a:lnTo>
                  <a:pt x="2864391" y="0"/>
                </a:lnTo>
                <a:lnTo>
                  <a:pt x="2674596" y="149149"/>
                </a:lnTo>
                <a:cubicBezTo>
                  <a:pt x="1532425" y="1091752"/>
                  <a:pt x="804407" y="2518258"/>
                  <a:pt x="804407" y="4114800"/>
                </a:cubicBezTo>
                <a:cubicBezTo>
                  <a:pt x="804407" y="5090465"/>
                  <a:pt x="1076290" y="6002628"/>
                  <a:pt x="1548425" y="6779659"/>
                </a:cubicBezTo>
                <a:lnTo>
                  <a:pt x="1598649" y="6858000"/>
                </a:lnTo>
                <a:lnTo>
                  <a:pt x="671330" y="6858000"/>
                </a:lnTo>
                <a:lnTo>
                  <a:pt x="586103" y="6691597"/>
                </a:lnTo>
                <a:cubicBezTo>
                  <a:pt x="210493" y="5912077"/>
                  <a:pt x="0" y="5038020"/>
                  <a:pt x="0" y="4114800"/>
                </a:cubicBezTo>
                <a:cubicBezTo>
                  <a:pt x="0" y="2576100"/>
                  <a:pt x="584701" y="1173965"/>
                  <a:pt x="1544039" y="118457"/>
                </a:cubicBezTo>
                <a:lnTo>
                  <a:pt x="1656978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3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619EF60-288B-A52A-7DC2-614228251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7" y="0"/>
            <a:ext cx="1994536" cy="640080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73F7A39-83DB-272D-551D-6FA8E422FE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77096" y="6138136"/>
            <a:ext cx="2628900" cy="447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BE5F6-8DB1-6797-769C-6AD452CA1F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9914" y="2044453"/>
            <a:ext cx="5926137" cy="609600"/>
          </a:xfrm>
        </p:spPr>
        <p:txBody>
          <a:bodyPr>
            <a:normAutofit/>
          </a:bodyPr>
          <a:lstStyle>
            <a:lvl1pPr algn="ctr">
              <a:defRPr kumimoji="0" lang="en-US" sz="2800" b="1" i="1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969658-8C5D-DFDD-8648-876859B96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9915" y="718890"/>
            <a:ext cx="5925814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48384792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hoto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879F70-B244-7A27-3881-C511A31B4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764" y="0"/>
            <a:ext cx="8541236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07BE27-E43D-8475-07CE-C41519B5B14B}"/>
              </a:ext>
            </a:extLst>
          </p:cNvPr>
          <p:cNvSpPr/>
          <p:nvPr userDrawn="1"/>
        </p:nvSpPr>
        <p:spPr>
          <a:xfrm>
            <a:off x="0" y="-2"/>
            <a:ext cx="5456969" cy="6858000"/>
          </a:xfrm>
          <a:custGeom>
            <a:avLst/>
            <a:gdLst>
              <a:gd name="connsiteX0" fmla="*/ 0 w 5115835"/>
              <a:gd name="connsiteY0" fmla="*/ 0 h 6858000"/>
              <a:gd name="connsiteX1" fmla="*/ 5115835 w 5115835"/>
              <a:gd name="connsiteY1" fmla="*/ 0 h 6858000"/>
              <a:gd name="connsiteX2" fmla="*/ 5098608 w 5115835"/>
              <a:gd name="connsiteY2" fmla="*/ 14923 h 6858000"/>
              <a:gd name="connsiteX3" fmla="*/ 3301139 w 5115835"/>
              <a:gd name="connsiteY3" fmla="*/ 4076055 h 6858000"/>
              <a:gd name="connsiteX4" fmla="*/ 3963318 w 5115835"/>
              <a:gd name="connsiteY4" fmla="*/ 6691199 h 6858000"/>
              <a:gd name="connsiteX5" fmla="*/ 4059227 w 5115835"/>
              <a:gd name="connsiteY5" fmla="*/ 6858000 h 6858000"/>
              <a:gd name="connsiteX6" fmla="*/ 0 w 511583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5835" h="6858000">
                <a:moveTo>
                  <a:pt x="0" y="0"/>
                </a:moveTo>
                <a:lnTo>
                  <a:pt x="5115835" y="0"/>
                </a:lnTo>
                <a:lnTo>
                  <a:pt x="5098608" y="14923"/>
                </a:lnTo>
                <a:cubicBezTo>
                  <a:pt x="3994385" y="1018538"/>
                  <a:pt x="3301139" y="2466339"/>
                  <a:pt x="3301139" y="4076055"/>
                </a:cubicBezTo>
                <a:cubicBezTo>
                  <a:pt x="3301139" y="5022947"/>
                  <a:pt x="3541017" y="5913813"/>
                  <a:pt x="3963318" y="6691199"/>
                </a:cubicBezTo>
                <a:lnTo>
                  <a:pt x="40592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2FDFBA-C843-F7FE-AF2A-7D3E021BF0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928686"/>
            <a:ext cx="2439987" cy="5000625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E3B98E-BCD1-5EE8-4AD6-CA988F793FFF}"/>
              </a:ext>
            </a:extLst>
          </p:cNvPr>
          <p:cNvSpPr/>
          <p:nvPr userDrawn="1"/>
        </p:nvSpPr>
        <p:spPr>
          <a:xfrm>
            <a:off x="3423052" y="-1"/>
            <a:ext cx="2033918" cy="6858000"/>
          </a:xfrm>
          <a:custGeom>
            <a:avLst/>
            <a:gdLst>
              <a:gd name="connsiteX0" fmla="*/ 1656978 w 2864391"/>
              <a:gd name="connsiteY0" fmla="*/ 0 h 6858000"/>
              <a:gd name="connsiteX1" fmla="*/ 2864391 w 2864391"/>
              <a:gd name="connsiteY1" fmla="*/ 0 h 6858000"/>
              <a:gd name="connsiteX2" fmla="*/ 2674596 w 2864391"/>
              <a:gd name="connsiteY2" fmla="*/ 149149 h 6858000"/>
              <a:gd name="connsiteX3" fmla="*/ 804407 w 2864391"/>
              <a:gd name="connsiteY3" fmla="*/ 4114800 h 6858000"/>
              <a:gd name="connsiteX4" fmla="*/ 1548425 w 2864391"/>
              <a:gd name="connsiteY4" fmla="*/ 6779659 h 6858000"/>
              <a:gd name="connsiteX5" fmla="*/ 1598649 w 2864391"/>
              <a:gd name="connsiteY5" fmla="*/ 6858000 h 6858000"/>
              <a:gd name="connsiteX6" fmla="*/ 671330 w 2864391"/>
              <a:gd name="connsiteY6" fmla="*/ 6858000 h 6858000"/>
              <a:gd name="connsiteX7" fmla="*/ 586103 w 2864391"/>
              <a:gd name="connsiteY7" fmla="*/ 6691597 h 6858000"/>
              <a:gd name="connsiteX8" fmla="*/ 0 w 2864391"/>
              <a:gd name="connsiteY8" fmla="*/ 4114800 h 6858000"/>
              <a:gd name="connsiteX9" fmla="*/ 1544039 w 2864391"/>
              <a:gd name="connsiteY9" fmla="*/ 118457 h 6858000"/>
              <a:gd name="connsiteX10" fmla="*/ 1656978 w 286439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91" h="6858000">
                <a:moveTo>
                  <a:pt x="1656978" y="0"/>
                </a:moveTo>
                <a:lnTo>
                  <a:pt x="2864391" y="0"/>
                </a:lnTo>
                <a:lnTo>
                  <a:pt x="2674596" y="149149"/>
                </a:lnTo>
                <a:cubicBezTo>
                  <a:pt x="1532425" y="1091752"/>
                  <a:pt x="804407" y="2518258"/>
                  <a:pt x="804407" y="4114800"/>
                </a:cubicBezTo>
                <a:cubicBezTo>
                  <a:pt x="804407" y="5090465"/>
                  <a:pt x="1076290" y="6002628"/>
                  <a:pt x="1548425" y="6779659"/>
                </a:cubicBezTo>
                <a:lnTo>
                  <a:pt x="1598649" y="6858000"/>
                </a:lnTo>
                <a:lnTo>
                  <a:pt x="671330" y="6858000"/>
                </a:lnTo>
                <a:lnTo>
                  <a:pt x="586103" y="6691597"/>
                </a:lnTo>
                <a:cubicBezTo>
                  <a:pt x="210493" y="5912077"/>
                  <a:pt x="0" y="5038020"/>
                  <a:pt x="0" y="4114800"/>
                </a:cubicBezTo>
                <a:cubicBezTo>
                  <a:pt x="0" y="2576100"/>
                  <a:pt x="584701" y="1173965"/>
                  <a:pt x="1544039" y="118457"/>
                </a:cubicBezTo>
                <a:lnTo>
                  <a:pt x="1656978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3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EAB0187A-243E-2B0E-0E3C-D505CFBF4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208" y="928686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Photo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1AE48-A411-858F-3F5B-8F1EE6975B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486" y="-3"/>
            <a:ext cx="8688514" cy="685800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07BE27-E43D-8475-07CE-C41519B5B14B}"/>
              </a:ext>
            </a:extLst>
          </p:cNvPr>
          <p:cNvSpPr/>
          <p:nvPr userDrawn="1"/>
        </p:nvSpPr>
        <p:spPr>
          <a:xfrm>
            <a:off x="0" y="-2"/>
            <a:ext cx="5456969" cy="6858000"/>
          </a:xfrm>
          <a:custGeom>
            <a:avLst/>
            <a:gdLst>
              <a:gd name="connsiteX0" fmla="*/ 0 w 5115835"/>
              <a:gd name="connsiteY0" fmla="*/ 0 h 6858000"/>
              <a:gd name="connsiteX1" fmla="*/ 5115835 w 5115835"/>
              <a:gd name="connsiteY1" fmla="*/ 0 h 6858000"/>
              <a:gd name="connsiteX2" fmla="*/ 5098608 w 5115835"/>
              <a:gd name="connsiteY2" fmla="*/ 14923 h 6858000"/>
              <a:gd name="connsiteX3" fmla="*/ 3301139 w 5115835"/>
              <a:gd name="connsiteY3" fmla="*/ 4076055 h 6858000"/>
              <a:gd name="connsiteX4" fmla="*/ 3963318 w 5115835"/>
              <a:gd name="connsiteY4" fmla="*/ 6691199 h 6858000"/>
              <a:gd name="connsiteX5" fmla="*/ 4059227 w 5115835"/>
              <a:gd name="connsiteY5" fmla="*/ 6858000 h 6858000"/>
              <a:gd name="connsiteX6" fmla="*/ 0 w 511583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5835" h="6858000">
                <a:moveTo>
                  <a:pt x="0" y="0"/>
                </a:moveTo>
                <a:lnTo>
                  <a:pt x="5115835" y="0"/>
                </a:lnTo>
                <a:lnTo>
                  <a:pt x="5098608" y="14923"/>
                </a:lnTo>
                <a:cubicBezTo>
                  <a:pt x="3994385" y="1018538"/>
                  <a:pt x="3301139" y="2466339"/>
                  <a:pt x="3301139" y="4076055"/>
                </a:cubicBezTo>
                <a:cubicBezTo>
                  <a:pt x="3301139" y="5022947"/>
                  <a:pt x="3541017" y="5913813"/>
                  <a:pt x="3963318" y="6691199"/>
                </a:cubicBezTo>
                <a:lnTo>
                  <a:pt x="40592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2FDFBA-C843-F7FE-AF2A-7D3E021BF0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928686"/>
            <a:ext cx="2439987" cy="5000625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E3B98E-BCD1-5EE8-4AD6-CA988F793FFF}"/>
              </a:ext>
            </a:extLst>
          </p:cNvPr>
          <p:cNvSpPr/>
          <p:nvPr userDrawn="1"/>
        </p:nvSpPr>
        <p:spPr>
          <a:xfrm>
            <a:off x="3423052" y="-1"/>
            <a:ext cx="2033918" cy="6858000"/>
          </a:xfrm>
          <a:custGeom>
            <a:avLst/>
            <a:gdLst>
              <a:gd name="connsiteX0" fmla="*/ 1656978 w 2864391"/>
              <a:gd name="connsiteY0" fmla="*/ 0 h 6858000"/>
              <a:gd name="connsiteX1" fmla="*/ 2864391 w 2864391"/>
              <a:gd name="connsiteY1" fmla="*/ 0 h 6858000"/>
              <a:gd name="connsiteX2" fmla="*/ 2674596 w 2864391"/>
              <a:gd name="connsiteY2" fmla="*/ 149149 h 6858000"/>
              <a:gd name="connsiteX3" fmla="*/ 804407 w 2864391"/>
              <a:gd name="connsiteY3" fmla="*/ 4114800 h 6858000"/>
              <a:gd name="connsiteX4" fmla="*/ 1548425 w 2864391"/>
              <a:gd name="connsiteY4" fmla="*/ 6779659 h 6858000"/>
              <a:gd name="connsiteX5" fmla="*/ 1598649 w 2864391"/>
              <a:gd name="connsiteY5" fmla="*/ 6858000 h 6858000"/>
              <a:gd name="connsiteX6" fmla="*/ 671330 w 2864391"/>
              <a:gd name="connsiteY6" fmla="*/ 6858000 h 6858000"/>
              <a:gd name="connsiteX7" fmla="*/ 586103 w 2864391"/>
              <a:gd name="connsiteY7" fmla="*/ 6691597 h 6858000"/>
              <a:gd name="connsiteX8" fmla="*/ 0 w 2864391"/>
              <a:gd name="connsiteY8" fmla="*/ 4114800 h 6858000"/>
              <a:gd name="connsiteX9" fmla="*/ 1544039 w 2864391"/>
              <a:gd name="connsiteY9" fmla="*/ 118457 h 6858000"/>
              <a:gd name="connsiteX10" fmla="*/ 1656978 w 286439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91" h="6858000">
                <a:moveTo>
                  <a:pt x="1656978" y="0"/>
                </a:moveTo>
                <a:lnTo>
                  <a:pt x="2864391" y="0"/>
                </a:lnTo>
                <a:lnTo>
                  <a:pt x="2674596" y="149149"/>
                </a:lnTo>
                <a:cubicBezTo>
                  <a:pt x="1532425" y="1091752"/>
                  <a:pt x="804407" y="2518258"/>
                  <a:pt x="804407" y="4114800"/>
                </a:cubicBezTo>
                <a:cubicBezTo>
                  <a:pt x="804407" y="5090465"/>
                  <a:pt x="1076290" y="6002628"/>
                  <a:pt x="1548425" y="6779659"/>
                </a:cubicBezTo>
                <a:lnTo>
                  <a:pt x="1598649" y="6858000"/>
                </a:lnTo>
                <a:lnTo>
                  <a:pt x="671330" y="6858000"/>
                </a:lnTo>
                <a:lnTo>
                  <a:pt x="586103" y="6691597"/>
                </a:lnTo>
                <a:cubicBezTo>
                  <a:pt x="210493" y="5912077"/>
                  <a:pt x="0" y="5038020"/>
                  <a:pt x="0" y="4114800"/>
                </a:cubicBezTo>
                <a:cubicBezTo>
                  <a:pt x="0" y="2576100"/>
                  <a:pt x="584701" y="1173965"/>
                  <a:pt x="1544039" y="118457"/>
                </a:cubicBezTo>
                <a:lnTo>
                  <a:pt x="1656978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3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EAB0187A-243E-2B0E-0E3C-D505CFBF4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596" y="840551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3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sert Photo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6FF3F2E-C45D-3FB4-6146-90A44FD6B4FA}"/>
              </a:ext>
            </a:extLst>
          </p:cNvPr>
          <p:cNvSpPr/>
          <p:nvPr userDrawn="1"/>
        </p:nvSpPr>
        <p:spPr>
          <a:xfrm>
            <a:off x="3419856" y="0"/>
            <a:ext cx="2033918" cy="6858000"/>
          </a:xfrm>
          <a:custGeom>
            <a:avLst/>
            <a:gdLst>
              <a:gd name="connsiteX0" fmla="*/ 1656978 w 2864391"/>
              <a:gd name="connsiteY0" fmla="*/ 0 h 6858000"/>
              <a:gd name="connsiteX1" fmla="*/ 2864391 w 2864391"/>
              <a:gd name="connsiteY1" fmla="*/ 0 h 6858000"/>
              <a:gd name="connsiteX2" fmla="*/ 2674596 w 2864391"/>
              <a:gd name="connsiteY2" fmla="*/ 149149 h 6858000"/>
              <a:gd name="connsiteX3" fmla="*/ 804407 w 2864391"/>
              <a:gd name="connsiteY3" fmla="*/ 4114800 h 6858000"/>
              <a:gd name="connsiteX4" fmla="*/ 1548425 w 2864391"/>
              <a:gd name="connsiteY4" fmla="*/ 6779659 h 6858000"/>
              <a:gd name="connsiteX5" fmla="*/ 1598649 w 2864391"/>
              <a:gd name="connsiteY5" fmla="*/ 6858000 h 6858000"/>
              <a:gd name="connsiteX6" fmla="*/ 671330 w 2864391"/>
              <a:gd name="connsiteY6" fmla="*/ 6858000 h 6858000"/>
              <a:gd name="connsiteX7" fmla="*/ 586103 w 2864391"/>
              <a:gd name="connsiteY7" fmla="*/ 6691597 h 6858000"/>
              <a:gd name="connsiteX8" fmla="*/ 0 w 2864391"/>
              <a:gd name="connsiteY8" fmla="*/ 4114800 h 6858000"/>
              <a:gd name="connsiteX9" fmla="*/ 1544039 w 2864391"/>
              <a:gd name="connsiteY9" fmla="*/ 118457 h 6858000"/>
              <a:gd name="connsiteX10" fmla="*/ 1656978 w 286439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91" h="6858000">
                <a:moveTo>
                  <a:pt x="1656978" y="0"/>
                </a:moveTo>
                <a:lnTo>
                  <a:pt x="2864391" y="0"/>
                </a:lnTo>
                <a:lnTo>
                  <a:pt x="2674596" y="149149"/>
                </a:lnTo>
                <a:cubicBezTo>
                  <a:pt x="1532425" y="1091752"/>
                  <a:pt x="804407" y="2518258"/>
                  <a:pt x="804407" y="4114800"/>
                </a:cubicBezTo>
                <a:cubicBezTo>
                  <a:pt x="804407" y="5090465"/>
                  <a:pt x="1076290" y="6002628"/>
                  <a:pt x="1548425" y="6779659"/>
                </a:cubicBezTo>
                <a:lnTo>
                  <a:pt x="1598649" y="6858000"/>
                </a:lnTo>
                <a:lnTo>
                  <a:pt x="671330" y="6858000"/>
                </a:lnTo>
                <a:lnTo>
                  <a:pt x="586103" y="6691597"/>
                </a:lnTo>
                <a:cubicBezTo>
                  <a:pt x="210493" y="5912077"/>
                  <a:pt x="0" y="5038020"/>
                  <a:pt x="0" y="4114800"/>
                </a:cubicBezTo>
                <a:cubicBezTo>
                  <a:pt x="0" y="2576100"/>
                  <a:pt x="584701" y="1173965"/>
                  <a:pt x="1544039" y="118457"/>
                </a:cubicBezTo>
                <a:lnTo>
                  <a:pt x="1656978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3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2E4C387-E27F-222B-4FB5-0400ED57F1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44679" y="0"/>
            <a:ext cx="8247321" cy="6858000"/>
          </a:xfrm>
          <a:custGeom>
            <a:avLst/>
            <a:gdLst>
              <a:gd name="connsiteX0" fmla="*/ 1548192 w 8691153"/>
              <a:gd name="connsiteY0" fmla="*/ 0 h 6858000"/>
              <a:gd name="connsiteX1" fmla="*/ 8691153 w 8691153"/>
              <a:gd name="connsiteY1" fmla="*/ 0 h 6858000"/>
              <a:gd name="connsiteX2" fmla="*/ 8691153 w 8691153"/>
              <a:gd name="connsiteY2" fmla="*/ 6858000 h 6858000"/>
              <a:gd name="connsiteX3" fmla="*/ 596918 w 8691153"/>
              <a:gd name="connsiteY3" fmla="*/ 6858000 h 6858000"/>
              <a:gd name="connsiteX4" fmla="*/ 559171 w 8691153"/>
              <a:gd name="connsiteY4" fmla="*/ 6779659 h 6858000"/>
              <a:gd name="connsiteX5" fmla="*/ 0 w 8691153"/>
              <a:gd name="connsiteY5" fmla="*/ 4114800 h 6858000"/>
              <a:gd name="connsiteX6" fmla="*/ 1405550 w 8691153"/>
              <a:gd name="connsiteY6" fmla="*/ 1491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1153" h="6858000">
                <a:moveTo>
                  <a:pt x="1548192" y="0"/>
                </a:moveTo>
                <a:lnTo>
                  <a:pt x="8691153" y="0"/>
                </a:lnTo>
                <a:lnTo>
                  <a:pt x="8691153" y="6858000"/>
                </a:lnTo>
                <a:lnTo>
                  <a:pt x="596918" y="6858000"/>
                </a:lnTo>
                <a:lnTo>
                  <a:pt x="559171" y="6779659"/>
                </a:lnTo>
                <a:cubicBezTo>
                  <a:pt x="204335" y="6002628"/>
                  <a:pt x="0" y="5090465"/>
                  <a:pt x="0" y="4114800"/>
                </a:cubicBezTo>
                <a:cubicBezTo>
                  <a:pt x="0" y="2518258"/>
                  <a:pt x="547146" y="1091752"/>
                  <a:pt x="1405550" y="1491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DDBA0-0E67-C11E-9616-3DC6F8D81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081" y="928116"/>
            <a:ext cx="2441448" cy="5001768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0829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Dar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5339D-621F-4DA3-9970-EE130E5C64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18832" y="1371600"/>
            <a:ext cx="10880360" cy="502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40531-165E-8EBF-7E6D-3F72529DB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365125"/>
            <a:ext cx="10880360" cy="10064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36754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Dar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5339D-621F-4DA3-9970-EE130E5C64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18832" y="1371600"/>
            <a:ext cx="4819968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BD2AC8-C365-460E-850F-AEA883F34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457202"/>
            <a:ext cx="10880360" cy="5571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32F657D-BE79-43FB-BF83-3C9FEC103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832" y="209550"/>
            <a:ext cx="10880360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BECF68-47DC-404C-BBF9-B268C6C61E5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81777" y="1371600"/>
            <a:ext cx="4819968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4219590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BE95B1-97A9-4E78-BEBD-5E973ACBE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2" y="594362"/>
            <a:ext cx="5640070" cy="5571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3B7153F-3897-4F6D-A082-2391B5E2C6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6168" y="0"/>
            <a:ext cx="7555919" cy="6858000"/>
          </a:xfrm>
          <a:prstGeom prst="parallelogram">
            <a:avLst>
              <a:gd name="adj" fmla="val 21127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90C310-C6E7-40A2-8453-6B325B44B02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6562" y="1262000"/>
            <a:ext cx="5659439" cy="5113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3300910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Left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BE95B1-97A9-4E78-BEBD-5E973ACBE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6667" y="596540"/>
            <a:ext cx="5659439" cy="5571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3B7153F-3897-4F6D-A082-2391B5E2C6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39318" y="-1"/>
            <a:ext cx="7535319" cy="6858001"/>
          </a:xfrm>
          <a:prstGeom prst="parallelogram">
            <a:avLst>
              <a:gd name="adj" fmla="val 21196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90C310-C6E7-40A2-8453-6B325B44B02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46667" y="1336759"/>
            <a:ext cx="5659439" cy="5113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4064113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615812-6FBC-4E16-B165-486CB63433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photo </a:t>
            </a:r>
          </a:p>
        </p:txBody>
      </p:sp>
    </p:spTree>
    <p:extLst>
      <p:ext uri="{BB962C8B-B14F-4D97-AF65-F5344CB8AC3E}">
        <p14:creationId xmlns:p14="http://schemas.microsoft.com/office/powerpoint/2010/main" val="2388768748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266F93-4AEA-4966-AFBB-4850DD8BC19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1"/>
            <a:ext cx="12192000" cy="388619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1D1F92F-0214-C258-3454-0AB410E336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2050" y="4890771"/>
            <a:ext cx="3785121" cy="1700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AF5F3CC1-F8A9-5FF2-30D5-8268CCEFF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49" y="4113847"/>
            <a:ext cx="3785121" cy="549275"/>
          </a:xfrm>
        </p:spPr>
        <p:txBody>
          <a:bodyPr/>
          <a:lstStyle>
            <a:lvl1pPr algn="ctr">
              <a:defRPr sz="3600" b="0" i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6DFBEB-BBF5-72C5-CFF4-35F4C58D5C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44830" y="4890771"/>
            <a:ext cx="3785121" cy="1700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3783E53-65CC-DB42-F22C-FF34385FE0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44829" y="4113847"/>
            <a:ext cx="3785121" cy="549275"/>
          </a:xfr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1" kern="1200" cap="none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26352852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and Content_Dar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266F93-4AEA-4966-AFBB-4850DD8BC19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1"/>
            <a:ext cx="12192000" cy="388619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35EB262-F687-BFDF-BD74-153C29E36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2050" y="4890771"/>
            <a:ext cx="3785121" cy="170053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C752439-D4BE-E0FB-A7F8-8583722A8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49" y="4113847"/>
            <a:ext cx="3785121" cy="549275"/>
          </a:xfrm>
        </p:spPr>
        <p:txBody>
          <a:bodyPr/>
          <a:lstStyle>
            <a:lvl1pPr algn="ctr">
              <a:defRPr sz="3600" b="0" i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AF8213D-B8DA-AFE5-5358-5A3763E7FFE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44830" y="4890771"/>
            <a:ext cx="3785121" cy="170053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AD492-0244-CC9B-F7C4-DE8088AC17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44829" y="4113847"/>
            <a:ext cx="3785121" cy="549275"/>
          </a:xfr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1" kern="1200" cap="none" spc="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2394107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hild sitting on a bicycle&#10;&#10;Description automatically generated">
            <a:extLst>
              <a:ext uri="{FF2B5EF4-FFF2-40B4-BE49-F238E27FC236}">
                <a16:creationId xmlns:a16="http://schemas.microsoft.com/office/drawing/2014/main" id="{09101742-EEAB-0616-0026-5F8BD536F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80" y="0"/>
            <a:ext cx="1051412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6A79C3-E254-85C5-1C68-D833A1DA1216}"/>
              </a:ext>
            </a:extLst>
          </p:cNvPr>
          <p:cNvSpPr/>
          <p:nvPr userDrawn="1"/>
        </p:nvSpPr>
        <p:spPr>
          <a:xfrm>
            <a:off x="1" y="0"/>
            <a:ext cx="2539013" cy="6858000"/>
          </a:xfrm>
          <a:custGeom>
            <a:avLst/>
            <a:gdLst>
              <a:gd name="connsiteX0" fmla="*/ 0 w 5115835"/>
              <a:gd name="connsiteY0" fmla="*/ 0 h 6858000"/>
              <a:gd name="connsiteX1" fmla="*/ 5115835 w 5115835"/>
              <a:gd name="connsiteY1" fmla="*/ 0 h 6858000"/>
              <a:gd name="connsiteX2" fmla="*/ 5098608 w 5115835"/>
              <a:gd name="connsiteY2" fmla="*/ 14923 h 6858000"/>
              <a:gd name="connsiteX3" fmla="*/ 3301139 w 5115835"/>
              <a:gd name="connsiteY3" fmla="*/ 4076055 h 6858000"/>
              <a:gd name="connsiteX4" fmla="*/ 3963318 w 5115835"/>
              <a:gd name="connsiteY4" fmla="*/ 6691199 h 6858000"/>
              <a:gd name="connsiteX5" fmla="*/ 4059227 w 5115835"/>
              <a:gd name="connsiteY5" fmla="*/ 6858000 h 6858000"/>
              <a:gd name="connsiteX6" fmla="*/ 0 w 511583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5835" h="6858000">
                <a:moveTo>
                  <a:pt x="0" y="0"/>
                </a:moveTo>
                <a:lnTo>
                  <a:pt x="5115835" y="0"/>
                </a:lnTo>
                <a:lnTo>
                  <a:pt x="5098608" y="14923"/>
                </a:lnTo>
                <a:cubicBezTo>
                  <a:pt x="3994385" y="1018538"/>
                  <a:pt x="3301139" y="2466339"/>
                  <a:pt x="3301139" y="4076055"/>
                </a:cubicBezTo>
                <a:cubicBezTo>
                  <a:pt x="3301139" y="5022947"/>
                  <a:pt x="3541017" y="5913813"/>
                  <a:pt x="3963318" y="6691199"/>
                </a:cubicBezTo>
                <a:lnTo>
                  <a:pt x="40592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4FBF0-7B8A-9F40-1BCA-9F2B2DDC77C0}"/>
              </a:ext>
            </a:extLst>
          </p:cNvPr>
          <p:cNvSpPr/>
          <p:nvPr userDrawn="1"/>
        </p:nvSpPr>
        <p:spPr>
          <a:xfrm>
            <a:off x="1315262" y="0"/>
            <a:ext cx="2033918" cy="6858000"/>
          </a:xfrm>
          <a:custGeom>
            <a:avLst/>
            <a:gdLst>
              <a:gd name="connsiteX0" fmla="*/ 1656978 w 2864391"/>
              <a:gd name="connsiteY0" fmla="*/ 0 h 6858000"/>
              <a:gd name="connsiteX1" fmla="*/ 2864391 w 2864391"/>
              <a:gd name="connsiteY1" fmla="*/ 0 h 6858000"/>
              <a:gd name="connsiteX2" fmla="*/ 2674596 w 2864391"/>
              <a:gd name="connsiteY2" fmla="*/ 149149 h 6858000"/>
              <a:gd name="connsiteX3" fmla="*/ 804407 w 2864391"/>
              <a:gd name="connsiteY3" fmla="*/ 4114800 h 6858000"/>
              <a:gd name="connsiteX4" fmla="*/ 1548425 w 2864391"/>
              <a:gd name="connsiteY4" fmla="*/ 6779659 h 6858000"/>
              <a:gd name="connsiteX5" fmla="*/ 1598649 w 2864391"/>
              <a:gd name="connsiteY5" fmla="*/ 6858000 h 6858000"/>
              <a:gd name="connsiteX6" fmla="*/ 671330 w 2864391"/>
              <a:gd name="connsiteY6" fmla="*/ 6858000 h 6858000"/>
              <a:gd name="connsiteX7" fmla="*/ 586103 w 2864391"/>
              <a:gd name="connsiteY7" fmla="*/ 6691597 h 6858000"/>
              <a:gd name="connsiteX8" fmla="*/ 0 w 2864391"/>
              <a:gd name="connsiteY8" fmla="*/ 4114800 h 6858000"/>
              <a:gd name="connsiteX9" fmla="*/ 1544039 w 2864391"/>
              <a:gd name="connsiteY9" fmla="*/ 118457 h 6858000"/>
              <a:gd name="connsiteX10" fmla="*/ 1656978 w 286439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91" h="6858000">
                <a:moveTo>
                  <a:pt x="1656978" y="0"/>
                </a:moveTo>
                <a:lnTo>
                  <a:pt x="2864391" y="0"/>
                </a:lnTo>
                <a:lnTo>
                  <a:pt x="2674596" y="149149"/>
                </a:lnTo>
                <a:cubicBezTo>
                  <a:pt x="1532425" y="1091752"/>
                  <a:pt x="804407" y="2518258"/>
                  <a:pt x="804407" y="4114800"/>
                </a:cubicBezTo>
                <a:cubicBezTo>
                  <a:pt x="804407" y="5090465"/>
                  <a:pt x="1076290" y="6002628"/>
                  <a:pt x="1548425" y="6779659"/>
                </a:cubicBezTo>
                <a:lnTo>
                  <a:pt x="1598649" y="6858000"/>
                </a:lnTo>
                <a:lnTo>
                  <a:pt x="671330" y="6858000"/>
                </a:lnTo>
                <a:lnTo>
                  <a:pt x="586103" y="6691597"/>
                </a:lnTo>
                <a:cubicBezTo>
                  <a:pt x="210493" y="5912077"/>
                  <a:pt x="0" y="5038020"/>
                  <a:pt x="0" y="4114800"/>
                </a:cubicBezTo>
                <a:cubicBezTo>
                  <a:pt x="0" y="2576100"/>
                  <a:pt x="584701" y="1173965"/>
                  <a:pt x="1544039" y="118457"/>
                </a:cubicBezTo>
                <a:lnTo>
                  <a:pt x="1656978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3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619EF60-288B-A52A-7DC2-614228251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7" y="0"/>
            <a:ext cx="1994536" cy="640080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73F7A39-83DB-272D-551D-6FA8E422FE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39825" y="6011705"/>
            <a:ext cx="2628900" cy="447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BE5F6-8DB1-6797-769C-6AD452CA1F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6811" y="2171858"/>
            <a:ext cx="5926137" cy="609600"/>
          </a:xfrm>
        </p:spPr>
        <p:txBody>
          <a:bodyPr>
            <a:normAutofit/>
          </a:bodyPr>
          <a:lstStyle>
            <a:lvl1pPr algn="ctr">
              <a:defRPr kumimoji="0" lang="en-US" sz="2800" b="1" i="1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969658-8C5D-DFDD-8648-876859B96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7134" y="846295"/>
            <a:ext cx="5925814" cy="1325563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3603308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A7647C-0386-1ACC-ECA4-C4473BEA06C8}"/>
              </a:ext>
            </a:extLst>
          </p:cNvPr>
          <p:cNvSpPr/>
          <p:nvPr userDrawn="1"/>
        </p:nvSpPr>
        <p:spPr>
          <a:xfrm>
            <a:off x="0" y="4470428"/>
            <a:ext cx="12192000" cy="23875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75B53-52E8-423A-916B-61533E61D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457202"/>
            <a:ext cx="10881360" cy="5571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D7CAC-5291-45D5-BC51-0CDFBCBA4E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2" y="209550"/>
            <a:ext cx="10881360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7F2A9-5AAB-4C14-B683-82166B050649}"/>
              </a:ext>
            </a:extLst>
          </p:cNvPr>
          <p:cNvSpPr/>
          <p:nvPr userDrawn="1"/>
        </p:nvSpPr>
        <p:spPr>
          <a:xfrm>
            <a:off x="1163320" y="1371600"/>
            <a:ext cx="3098800" cy="466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F947A-8E67-4426-B2F1-5F596C086DD7}"/>
              </a:ext>
            </a:extLst>
          </p:cNvPr>
          <p:cNvSpPr/>
          <p:nvPr userDrawn="1"/>
        </p:nvSpPr>
        <p:spPr>
          <a:xfrm>
            <a:off x="4546600" y="1371600"/>
            <a:ext cx="3098800" cy="466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FB52-154D-477F-8D54-A907DCDF2722}"/>
              </a:ext>
            </a:extLst>
          </p:cNvPr>
          <p:cNvSpPr/>
          <p:nvPr userDrawn="1"/>
        </p:nvSpPr>
        <p:spPr>
          <a:xfrm>
            <a:off x="7929880" y="1371600"/>
            <a:ext cx="3098800" cy="466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BAE0682-7919-421E-B07D-063BD8CFE0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455420" y="2017468"/>
            <a:ext cx="2514601" cy="330700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211A3F2-441E-4BF9-A7AC-C74D875D3BC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38701" y="2014613"/>
            <a:ext cx="2514601" cy="330700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23" name="Content Placeholder 20">
            <a:extLst>
              <a:ext uri="{FF2B5EF4-FFF2-40B4-BE49-F238E27FC236}">
                <a16:creationId xmlns:a16="http://schemas.microsoft.com/office/drawing/2014/main" id="{38009909-B5B8-4336-A718-8930F286E5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1980" y="2014613"/>
            <a:ext cx="2514601" cy="330700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607648283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6572D9-9FD3-4EEE-8C80-6C6E3AD7A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457202"/>
            <a:ext cx="10881360" cy="5571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0418-8DB7-4C8A-B14D-A856ECE314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2" y="209550"/>
            <a:ext cx="10881360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40BCB-29D0-4B41-AA54-DC5E87B343DC}"/>
              </a:ext>
            </a:extLst>
          </p:cNvPr>
          <p:cNvSpPr/>
          <p:nvPr userDrawn="1"/>
        </p:nvSpPr>
        <p:spPr>
          <a:xfrm>
            <a:off x="0" y="3895077"/>
            <a:ext cx="12192000" cy="2971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A54841E-EC20-4DC5-B208-67894D29F01F}"/>
              </a:ext>
            </a:extLst>
          </p:cNvPr>
          <p:cNvSpPr/>
          <p:nvPr userDrawn="1"/>
        </p:nvSpPr>
        <p:spPr>
          <a:xfrm>
            <a:off x="3571556" y="3895077"/>
            <a:ext cx="5010151" cy="2971801"/>
          </a:xfrm>
          <a:prstGeom prst="parallelogram">
            <a:avLst>
              <a:gd name="adj" fmla="val 20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59E28F-47FA-4499-BA27-54B508305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831" y="1404872"/>
            <a:ext cx="10863771" cy="202412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4C15848F-76B7-4AF6-8072-739208C547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832" y="4321429"/>
            <a:ext cx="2170811" cy="21708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42877CB8-D74F-4B6A-B81C-31978A3E2E5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74107" y="4321429"/>
            <a:ext cx="2170811" cy="21708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4487426C-4C01-4054-AE45-5C48670831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301448" y="4286694"/>
            <a:ext cx="2170811" cy="21708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1614640245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F40BCB-29D0-4B41-AA54-DC5E87B343DC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AFB5A76F-D797-494B-B64B-7EA23DF3F57A}"/>
              </a:ext>
            </a:extLst>
          </p:cNvPr>
          <p:cNvSpPr/>
          <p:nvPr userDrawn="1"/>
        </p:nvSpPr>
        <p:spPr>
          <a:xfrm>
            <a:off x="-542925" y="242997"/>
            <a:ext cx="6619556" cy="1084363"/>
          </a:xfrm>
          <a:prstGeom prst="parallelogram">
            <a:avLst>
              <a:gd name="adj" fmla="val 215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Content Placeholder 20">
            <a:extLst>
              <a:ext uri="{FF2B5EF4-FFF2-40B4-BE49-F238E27FC236}">
                <a16:creationId xmlns:a16="http://schemas.microsoft.com/office/drawing/2014/main" id="{8294A2A1-A47A-493C-9A54-24DFD28663B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09554" y="3805132"/>
            <a:ext cx="2514601" cy="2809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20" name="Content Placeholder 20">
            <a:extLst>
              <a:ext uri="{FF2B5EF4-FFF2-40B4-BE49-F238E27FC236}">
                <a16:creationId xmlns:a16="http://schemas.microsoft.com/office/drawing/2014/main" id="{DAEA4EDC-2BC4-41EA-8E46-4D06D793590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819333" y="3805132"/>
            <a:ext cx="2514601" cy="2809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33" name="Content Placeholder 20">
            <a:extLst>
              <a:ext uri="{FF2B5EF4-FFF2-40B4-BE49-F238E27FC236}">
                <a16:creationId xmlns:a16="http://schemas.microsoft.com/office/drawing/2014/main" id="{5044C198-7959-42C8-B244-94DF9E32AD0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7849" y="3805131"/>
            <a:ext cx="2514601" cy="2809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6572D9-9FD3-4EEE-8C80-6C6E3AD7A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310" y="155040"/>
            <a:ext cx="6098794" cy="1260272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2A715-C941-4A3E-965B-416161B60B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5751" y="1524002"/>
            <a:ext cx="5362575" cy="1724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F269E3-7EB4-8187-6E49-DC786A9485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77591" y="0"/>
            <a:ext cx="6619555" cy="3429000"/>
          </a:xfrm>
          <a:prstGeom prst="parallelogram">
            <a:avLst>
              <a:gd name="adj" fmla="val 21000"/>
            </a:avLst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63396957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and Content Ever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227E-2DFD-4E5D-9C5E-F29C8A06B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457202"/>
            <a:ext cx="10881360" cy="5571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0D6AD-35B5-4E66-AF63-4D50A7B2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3" y="209550"/>
            <a:ext cx="10881359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7D130D2-6808-4176-A24D-034268BEA0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48301" y="1857376"/>
            <a:ext cx="7638732" cy="4257675"/>
          </a:xfrm>
          <a:prstGeom prst="parallelogram">
            <a:avLst>
              <a:gd name="adj" fmla="val 21196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0657148-F460-4313-A3F3-F1F82D63DD3E}"/>
              </a:ext>
            </a:extLst>
          </p:cNvPr>
          <p:cNvSpPr/>
          <p:nvPr userDrawn="1"/>
        </p:nvSpPr>
        <p:spPr>
          <a:xfrm>
            <a:off x="-788643" y="2150268"/>
            <a:ext cx="6884643" cy="3671888"/>
          </a:xfrm>
          <a:prstGeom prst="parallelogram">
            <a:avLst>
              <a:gd name="adj" fmla="val 213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4955A33-317C-591E-10CB-B96ADC6676D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727" y="3072384"/>
            <a:ext cx="4594226" cy="244843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A557C-649F-B1A8-5A67-7D41100E2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386" y="2387092"/>
            <a:ext cx="4594225" cy="465138"/>
          </a:xfrm>
        </p:spPr>
        <p:txBody>
          <a:bodyPr>
            <a:noAutofit/>
          </a:bodyPr>
          <a:lstStyle>
            <a:lvl1pPr>
              <a:defRPr sz="2800" b="1" i="1" spc="20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78156819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and Content Ever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227E-2DFD-4E5D-9C5E-F29C8A06B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457202"/>
            <a:ext cx="10881360" cy="5571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0D6AD-35B5-4E66-AF63-4D50A7B2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3" y="209550"/>
            <a:ext cx="10881359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7D130D2-6808-4176-A24D-034268BEA0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00457" y="1895475"/>
            <a:ext cx="7638732" cy="4257675"/>
          </a:xfrm>
          <a:prstGeom prst="parallelogram">
            <a:avLst>
              <a:gd name="adj" fmla="val 21196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0657148-F460-4313-A3F3-F1F82D63DD3E}"/>
              </a:ext>
            </a:extLst>
          </p:cNvPr>
          <p:cNvSpPr/>
          <p:nvPr userDrawn="1"/>
        </p:nvSpPr>
        <p:spPr>
          <a:xfrm>
            <a:off x="6096001" y="2188366"/>
            <a:ext cx="6884643" cy="3671888"/>
          </a:xfrm>
          <a:prstGeom prst="parallelogram">
            <a:avLst>
              <a:gd name="adj" fmla="val 213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79457F0D-B089-A337-0ACD-1AB754D361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41991" y="3136392"/>
            <a:ext cx="4594226" cy="244843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EC0C0-A30C-C652-8A95-DCFFC1BE3C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5650" y="2451100"/>
            <a:ext cx="4594225" cy="465138"/>
          </a:xfrm>
        </p:spPr>
        <p:txBody>
          <a:bodyPr>
            <a:noAutofit/>
          </a:bodyPr>
          <a:lstStyle>
            <a:lvl1pPr>
              <a:defRPr sz="2800" b="1" i="1" spc="20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152459552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and Content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227E-2DFD-4E5D-9C5E-F29C8A06B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457202"/>
            <a:ext cx="10881360" cy="5571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0D6AD-35B5-4E66-AF63-4D50A7B2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3" y="209550"/>
            <a:ext cx="10881359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7D130D2-6808-4176-A24D-034268BEA0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48301" y="1857376"/>
            <a:ext cx="7638732" cy="4257675"/>
          </a:xfrm>
          <a:prstGeom prst="parallelogram">
            <a:avLst>
              <a:gd name="adj" fmla="val 21196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0657148-F460-4313-A3F3-F1F82D63DD3E}"/>
              </a:ext>
            </a:extLst>
          </p:cNvPr>
          <p:cNvSpPr/>
          <p:nvPr userDrawn="1"/>
        </p:nvSpPr>
        <p:spPr>
          <a:xfrm>
            <a:off x="-788643" y="2150268"/>
            <a:ext cx="6884643" cy="3671888"/>
          </a:xfrm>
          <a:prstGeom prst="parallelogram">
            <a:avLst>
              <a:gd name="adj" fmla="val 21375"/>
            </a:avLst>
          </a:prstGeom>
          <a:solidFill>
            <a:srgbClr val="014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CEA9796-2D43-FA80-D3CC-C884E87B3EB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727" y="3072384"/>
            <a:ext cx="4594226" cy="244843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2A9C6-2001-F98B-8E55-A1B8BE4AE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386" y="2387092"/>
            <a:ext cx="4594225" cy="465138"/>
          </a:xfrm>
        </p:spPr>
        <p:txBody>
          <a:bodyPr>
            <a:noAutofit/>
          </a:bodyPr>
          <a:lstStyle>
            <a:lvl1pPr>
              <a:defRPr sz="2800" b="1" i="1" spc="2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618213505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and Content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227E-2DFD-4E5D-9C5E-F29C8A06B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457202"/>
            <a:ext cx="10881360" cy="5571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0D6AD-35B5-4E66-AF63-4D50A7B2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3" y="209550"/>
            <a:ext cx="10881359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7D130D2-6808-4176-A24D-034268BEA0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00457" y="1895475"/>
            <a:ext cx="7638732" cy="4257675"/>
          </a:xfrm>
          <a:prstGeom prst="parallelogram">
            <a:avLst>
              <a:gd name="adj" fmla="val 21196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0657148-F460-4313-A3F3-F1F82D63DD3E}"/>
              </a:ext>
            </a:extLst>
          </p:cNvPr>
          <p:cNvSpPr/>
          <p:nvPr userDrawn="1"/>
        </p:nvSpPr>
        <p:spPr>
          <a:xfrm>
            <a:off x="6096001" y="2188366"/>
            <a:ext cx="6884643" cy="3671888"/>
          </a:xfrm>
          <a:prstGeom prst="parallelogram">
            <a:avLst>
              <a:gd name="adj" fmla="val 2137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B71772-437B-48B2-A6AF-FE441CCF955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41991" y="3136392"/>
            <a:ext cx="4594226" cy="244843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Insert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81AAA-A04D-4FB9-57DB-501760B7C5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5650" y="2451100"/>
            <a:ext cx="4594225" cy="465138"/>
          </a:xfrm>
        </p:spPr>
        <p:txBody>
          <a:bodyPr>
            <a:noAutofit/>
          </a:bodyPr>
          <a:lstStyle>
            <a:lvl1pPr>
              <a:defRPr sz="2800" b="1" i="1" spc="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448225222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E04E4-35D7-616F-D769-89813C4FD4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09164" y="0"/>
            <a:ext cx="7268959" cy="3775587"/>
          </a:xfrm>
          <a:prstGeom prst="parallelogram">
            <a:avLst>
              <a:gd name="adj" fmla="val 21588"/>
            </a:avLst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FA119FC-F6EE-DE6F-9811-BB5E69B653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84179" y="2"/>
            <a:ext cx="7005912" cy="3325849"/>
          </a:xfrm>
          <a:prstGeom prst="parallelogram">
            <a:avLst>
              <a:gd name="adj" fmla="val 21588"/>
            </a:avLst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C08B229-CA4E-4D75-6FB7-7611A176A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646287" y="3878826"/>
            <a:ext cx="6280172" cy="2979174"/>
          </a:xfrm>
          <a:prstGeom prst="parallelogram">
            <a:avLst>
              <a:gd name="adj" fmla="val 21588"/>
            </a:avLst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D847D6-ABEB-DFD8-1F21-5744D1D706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6281" y="3429002"/>
            <a:ext cx="7932635" cy="3775587"/>
          </a:xfrm>
          <a:prstGeom prst="parallelogram">
            <a:avLst>
              <a:gd name="adj" fmla="val 21588"/>
            </a:avLst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503AF5-5E48-3C4A-01D3-5DB27080A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696" y="3248321"/>
            <a:ext cx="6096000" cy="501650"/>
          </a:xfrm>
        </p:spPr>
        <p:txBody>
          <a:bodyPr>
            <a:noAutofit/>
          </a:bodyPr>
          <a:lstStyle>
            <a:lvl1pPr algn="ctr">
              <a:defRPr sz="3600" b="1" i="1" cap="all" spc="60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86560460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Collag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E04E4-35D7-616F-D769-89813C4FD4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6128" y="0"/>
            <a:ext cx="7360920" cy="3775587"/>
          </a:xfrm>
          <a:prstGeom prst="parallelogram">
            <a:avLst>
              <a:gd name="adj" fmla="val 20619"/>
            </a:avLst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FA119FC-F6EE-DE6F-9811-BB5E69B653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717791" y="8911"/>
            <a:ext cx="7005912" cy="3325849"/>
          </a:xfrm>
          <a:prstGeom prst="parallelogram">
            <a:avLst>
              <a:gd name="adj" fmla="val 21588"/>
            </a:avLst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C08B229-CA4E-4D75-6FB7-7611A176A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616" y="3879060"/>
            <a:ext cx="7909560" cy="2978939"/>
          </a:xfrm>
          <a:prstGeom prst="parallelogram">
            <a:avLst>
              <a:gd name="adj" fmla="val 21588"/>
            </a:avLst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D847D6-ABEB-DFD8-1F21-5744D1D706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26934" y="3442263"/>
            <a:ext cx="6277343" cy="3415739"/>
          </a:xfrm>
          <a:prstGeom prst="parallelogram">
            <a:avLst>
              <a:gd name="adj" fmla="val 21320"/>
            </a:avLst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503AF5-5E48-3C4A-01D3-5DB27080A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8524" y="3191438"/>
            <a:ext cx="5596127" cy="501650"/>
          </a:xfrm>
        </p:spPr>
        <p:txBody>
          <a:bodyPr>
            <a:noAutofit/>
          </a:bodyPr>
          <a:lstStyle>
            <a:lvl1pPr algn="ctr">
              <a:defRPr sz="3600" b="1" i="1" cap="all" spc="60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195234139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Collag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E04E4-35D7-616F-D769-89813C4FD4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5280" y="3429000"/>
            <a:ext cx="804672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FA119FC-F6EE-DE6F-9811-BB5E69B653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4145281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D2B2F36-4843-811A-8B49-6D8DAD645E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5282" y="-1"/>
            <a:ext cx="4023360" cy="3429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F358F2-EB20-1A89-6447-338C197CE1E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8642" y="0"/>
            <a:ext cx="4023360" cy="3429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503AF5-5E48-3C4A-01D3-5DB27080A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5281" y="3175864"/>
            <a:ext cx="7892840" cy="501650"/>
          </a:xfrm>
        </p:spPr>
        <p:txBody>
          <a:bodyPr>
            <a:noAutofit/>
          </a:bodyPr>
          <a:lstStyle>
            <a:lvl1pPr algn="ctr">
              <a:defRPr sz="3600" b="1" i="1" cap="all" spc="60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31309487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young child&#10;&#10;Description automatically generated">
            <a:extLst>
              <a:ext uri="{FF2B5EF4-FFF2-40B4-BE49-F238E27FC236}">
                <a16:creationId xmlns:a16="http://schemas.microsoft.com/office/drawing/2014/main" id="{DC81A83A-E212-A93D-5D1C-3DD02416A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6A79C3-E254-85C5-1C68-D833A1DA1216}"/>
              </a:ext>
            </a:extLst>
          </p:cNvPr>
          <p:cNvSpPr/>
          <p:nvPr userDrawn="1"/>
        </p:nvSpPr>
        <p:spPr>
          <a:xfrm>
            <a:off x="1" y="0"/>
            <a:ext cx="2539013" cy="6858000"/>
          </a:xfrm>
          <a:custGeom>
            <a:avLst/>
            <a:gdLst>
              <a:gd name="connsiteX0" fmla="*/ 0 w 5115835"/>
              <a:gd name="connsiteY0" fmla="*/ 0 h 6858000"/>
              <a:gd name="connsiteX1" fmla="*/ 5115835 w 5115835"/>
              <a:gd name="connsiteY1" fmla="*/ 0 h 6858000"/>
              <a:gd name="connsiteX2" fmla="*/ 5098608 w 5115835"/>
              <a:gd name="connsiteY2" fmla="*/ 14923 h 6858000"/>
              <a:gd name="connsiteX3" fmla="*/ 3301139 w 5115835"/>
              <a:gd name="connsiteY3" fmla="*/ 4076055 h 6858000"/>
              <a:gd name="connsiteX4" fmla="*/ 3963318 w 5115835"/>
              <a:gd name="connsiteY4" fmla="*/ 6691199 h 6858000"/>
              <a:gd name="connsiteX5" fmla="*/ 4059227 w 5115835"/>
              <a:gd name="connsiteY5" fmla="*/ 6858000 h 6858000"/>
              <a:gd name="connsiteX6" fmla="*/ 0 w 511583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5835" h="6858000">
                <a:moveTo>
                  <a:pt x="0" y="0"/>
                </a:moveTo>
                <a:lnTo>
                  <a:pt x="5115835" y="0"/>
                </a:lnTo>
                <a:lnTo>
                  <a:pt x="5098608" y="14923"/>
                </a:lnTo>
                <a:cubicBezTo>
                  <a:pt x="3994385" y="1018538"/>
                  <a:pt x="3301139" y="2466339"/>
                  <a:pt x="3301139" y="4076055"/>
                </a:cubicBezTo>
                <a:cubicBezTo>
                  <a:pt x="3301139" y="5022947"/>
                  <a:pt x="3541017" y="5913813"/>
                  <a:pt x="3963318" y="6691199"/>
                </a:cubicBezTo>
                <a:lnTo>
                  <a:pt x="40592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4FBF0-7B8A-9F40-1BCA-9F2B2DDC77C0}"/>
              </a:ext>
            </a:extLst>
          </p:cNvPr>
          <p:cNvSpPr/>
          <p:nvPr userDrawn="1"/>
        </p:nvSpPr>
        <p:spPr>
          <a:xfrm>
            <a:off x="1315262" y="0"/>
            <a:ext cx="2033918" cy="6858000"/>
          </a:xfrm>
          <a:custGeom>
            <a:avLst/>
            <a:gdLst>
              <a:gd name="connsiteX0" fmla="*/ 1656978 w 2864391"/>
              <a:gd name="connsiteY0" fmla="*/ 0 h 6858000"/>
              <a:gd name="connsiteX1" fmla="*/ 2864391 w 2864391"/>
              <a:gd name="connsiteY1" fmla="*/ 0 h 6858000"/>
              <a:gd name="connsiteX2" fmla="*/ 2674596 w 2864391"/>
              <a:gd name="connsiteY2" fmla="*/ 149149 h 6858000"/>
              <a:gd name="connsiteX3" fmla="*/ 804407 w 2864391"/>
              <a:gd name="connsiteY3" fmla="*/ 4114800 h 6858000"/>
              <a:gd name="connsiteX4" fmla="*/ 1548425 w 2864391"/>
              <a:gd name="connsiteY4" fmla="*/ 6779659 h 6858000"/>
              <a:gd name="connsiteX5" fmla="*/ 1598649 w 2864391"/>
              <a:gd name="connsiteY5" fmla="*/ 6858000 h 6858000"/>
              <a:gd name="connsiteX6" fmla="*/ 671330 w 2864391"/>
              <a:gd name="connsiteY6" fmla="*/ 6858000 h 6858000"/>
              <a:gd name="connsiteX7" fmla="*/ 586103 w 2864391"/>
              <a:gd name="connsiteY7" fmla="*/ 6691597 h 6858000"/>
              <a:gd name="connsiteX8" fmla="*/ 0 w 2864391"/>
              <a:gd name="connsiteY8" fmla="*/ 4114800 h 6858000"/>
              <a:gd name="connsiteX9" fmla="*/ 1544039 w 2864391"/>
              <a:gd name="connsiteY9" fmla="*/ 118457 h 6858000"/>
              <a:gd name="connsiteX10" fmla="*/ 1656978 w 286439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91" h="6858000">
                <a:moveTo>
                  <a:pt x="1656978" y="0"/>
                </a:moveTo>
                <a:lnTo>
                  <a:pt x="2864391" y="0"/>
                </a:lnTo>
                <a:lnTo>
                  <a:pt x="2674596" y="149149"/>
                </a:lnTo>
                <a:cubicBezTo>
                  <a:pt x="1532425" y="1091752"/>
                  <a:pt x="804407" y="2518258"/>
                  <a:pt x="804407" y="4114800"/>
                </a:cubicBezTo>
                <a:cubicBezTo>
                  <a:pt x="804407" y="5090465"/>
                  <a:pt x="1076290" y="6002628"/>
                  <a:pt x="1548425" y="6779659"/>
                </a:cubicBezTo>
                <a:lnTo>
                  <a:pt x="1598649" y="6858000"/>
                </a:lnTo>
                <a:lnTo>
                  <a:pt x="671330" y="6858000"/>
                </a:lnTo>
                <a:lnTo>
                  <a:pt x="586103" y="6691597"/>
                </a:lnTo>
                <a:cubicBezTo>
                  <a:pt x="210493" y="5912077"/>
                  <a:pt x="0" y="5038020"/>
                  <a:pt x="0" y="4114800"/>
                </a:cubicBezTo>
                <a:cubicBezTo>
                  <a:pt x="0" y="2576100"/>
                  <a:pt x="584701" y="1173965"/>
                  <a:pt x="1544039" y="118457"/>
                </a:cubicBezTo>
                <a:lnTo>
                  <a:pt x="1656978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3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619EF60-288B-A52A-7DC2-614228251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7" y="0"/>
            <a:ext cx="1994536" cy="640080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73F7A39-83DB-272D-551D-6FA8E422FE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6829" y="6139110"/>
            <a:ext cx="2628900" cy="447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BE5F6-8DB1-6797-769C-6AD452CA1F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9592" y="2044453"/>
            <a:ext cx="5926137" cy="609600"/>
          </a:xfrm>
        </p:spPr>
        <p:txBody>
          <a:bodyPr>
            <a:normAutofit/>
          </a:bodyPr>
          <a:lstStyle>
            <a:lvl1pPr algn="ctr">
              <a:defRPr kumimoji="0" lang="en-US" sz="2800" b="1" i="1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969658-8C5D-DFDD-8648-876859B96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9915" y="718890"/>
            <a:ext cx="5925814" cy="1325563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42661145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B48F-D91E-42F0-8C15-23A100E20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457202"/>
            <a:ext cx="10881360" cy="5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E8D37C4-AB58-44CA-A637-FA7622EBD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2" y="209550"/>
            <a:ext cx="10881360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2877739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B48F-D91E-42F0-8C15-23A100E20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6300853"/>
            <a:ext cx="10881360" cy="5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E8D37C4-AB58-44CA-A637-FA7622EBD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2" y="6053201"/>
            <a:ext cx="10881360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00956300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_Dar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B48F-D91E-42F0-8C15-23A100E20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457202"/>
            <a:ext cx="10881360" cy="5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E8D37C4-AB58-44CA-A637-FA7622EBD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2" y="209550"/>
            <a:ext cx="10881360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468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Bottom_Dar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B48F-D91E-42F0-8C15-23A100E20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32" y="6300853"/>
            <a:ext cx="10881360" cy="5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E8D37C4-AB58-44CA-A637-FA7622EBD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32" y="6053201"/>
            <a:ext cx="10881360" cy="24765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2769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760993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7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reen 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5570A-0FD5-47C4-BB11-B374DE570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4" y="2575558"/>
            <a:ext cx="5318771" cy="17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3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 Photo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2ECAF2C-5E41-28B8-0F5A-272A48F526D7}"/>
              </a:ext>
            </a:extLst>
          </p:cNvPr>
          <p:cNvSpPr/>
          <p:nvPr userDrawn="1"/>
        </p:nvSpPr>
        <p:spPr>
          <a:xfrm flipH="1">
            <a:off x="279658" y="520829"/>
            <a:ext cx="5816342" cy="5816342"/>
          </a:xfrm>
          <a:prstGeom prst="ellipse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97248">
                <a:schemeClr val="accent3"/>
              </a:gs>
              <a:gs pos="54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10488E11-F6B4-3E17-7ADC-F3DAD51DC243}"/>
              </a:ext>
            </a:extLst>
          </p:cNvPr>
          <p:cNvSpPr/>
          <p:nvPr userDrawn="1"/>
        </p:nvSpPr>
        <p:spPr>
          <a:xfrm>
            <a:off x="-1494863" y="0"/>
            <a:ext cx="5816341" cy="6858000"/>
          </a:xfrm>
          <a:prstGeom prst="parallelogram">
            <a:avLst>
              <a:gd name="adj" fmla="val 25526"/>
            </a:avLst>
          </a:prstGeom>
          <a:gradFill>
            <a:gsLst>
              <a:gs pos="44000">
                <a:schemeClr val="accent1">
                  <a:alpha val="81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13ECAC-79FB-B38E-A489-08100739107D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28388" y="868680"/>
            <a:ext cx="5118882" cy="512064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33DDED-B1EF-CBF9-5699-8CD185A72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730" y="365125"/>
            <a:ext cx="4909070" cy="1325563"/>
          </a:xfrm>
        </p:spPr>
        <p:txBody>
          <a:bodyPr/>
          <a:lstStyle>
            <a:lvl1pPr algn="ctr">
              <a:defRPr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F47EB-6622-85AD-F8AC-119312BE271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44730" y="1935163"/>
            <a:ext cx="4909070" cy="44021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74478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 Photo Right and Content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2ECAF2C-5E41-28B8-0F5A-272A48F526D7}"/>
              </a:ext>
            </a:extLst>
          </p:cNvPr>
          <p:cNvSpPr/>
          <p:nvPr userDrawn="1"/>
        </p:nvSpPr>
        <p:spPr>
          <a:xfrm flipH="1">
            <a:off x="5921635" y="520829"/>
            <a:ext cx="5816342" cy="5816342"/>
          </a:xfrm>
          <a:prstGeom prst="ellipse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97248">
                <a:schemeClr val="accent3"/>
              </a:gs>
              <a:gs pos="54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10488E11-F6B4-3E17-7ADC-F3DAD51DC243}"/>
              </a:ext>
            </a:extLst>
          </p:cNvPr>
          <p:cNvSpPr/>
          <p:nvPr userDrawn="1"/>
        </p:nvSpPr>
        <p:spPr>
          <a:xfrm>
            <a:off x="7877175" y="0"/>
            <a:ext cx="5693077" cy="6858000"/>
          </a:xfrm>
          <a:prstGeom prst="parallelogram">
            <a:avLst>
              <a:gd name="adj" fmla="val 25526"/>
            </a:avLst>
          </a:prstGeom>
          <a:gradFill>
            <a:gsLst>
              <a:gs pos="44000">
                <a:schemeClr val="accent1">
                  <a:alpha val="81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13ECAC-79FB-B38E-A489-08100739107D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270365" y="868680"/>
            <a:ext cx="5118882" cy="512064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33DDED-B1EF-CBF9-5699-8CD185A72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023" y="368300"/>
            <a:ext cx="4909070" cy="1325563"/>
          </a:xfrm>
        </p:spPr>
        <p:txBody>
          <a:bodyPr/>
          <a:lstStyle>
            <a:lvl1pPr algn="ctr">
              <a:defRPr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F47EB-6622-85AD-F8AC-119312BE271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4023" y="1898268"/>
            <a:ext cx="4909070" cy="44021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1781109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 Photo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13A9323-0BB7-E963-8C79-1616C0069848}"/>
              </a:ext>
            </a:extLst>
          </p:cNvPr>
          <p:cNvSpPr/>
          <p:nvPr userDrawn="1"/>
        </p:nvSpPr>
        <p:spPr>
          <a:xfrm flipH="1">
            <a:off x="1311057" y="1627143"/>
            <a:ext cx="4434213" cy="4434213"/>
          </a:xfrm>
          <a:prstGeom prst="ellipse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97248">
                <a:schemeClr val="accent3"/>
              </a:gs>
              <a:gs pos="54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F321885-27B4-4049-1D1D-7C215E41FA65}"/>
              </a:ext>
            </a:extLst>
          </p:cNvPr>
          <p:cNvSpPr/>
          <p:nvPr userDrawn="1"/>
        </p:nvSpPr>
        <p:spPr>
          <a:xfrm>
            <a:off x="-1494863" y="0"/>
            <a:ext cx="5816341" cy="6858000"/>
          </a:xfrm>
          <a:prstGeom prst="parallelogram">
            <a:avLst>
              <a:gd name="adj" fmla="val 25526"/>
            </a:avLst>
          </a:prstGeom>
          <a:gradFill>
            <a:gsLst>
              <a:gs pos="44000">
                <a:schemeClr val="accent1">
                  <a:alpha val="81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hild sitting on the floor with a bowl of food&#10;&#10;Description automatically generated">
            <a:extLst>
              <a:ext uri="{FF2B5EF4-FFF2-40B4-BE49-F238E27FC236}">
                <a16:creationId xmlns:a16="http://schemas.microsoft.com/office/drawing/2014/main" id="{88BDF3CF-8CFC-23A8-8AD2-EE54BD4F0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81" y="-1180577"/>
            <a:ext cx="5584519" cy="83767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DC9607B-9F87-FE16-AC41-35A3B7883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731" y="931564"/>
            <a:ext cx="4909070" cy="695579"/>
          </a:xfrm>
        </p:spPr>
        <p:txBody>
          <a:bodyPr/>
          <a:lstStyle>
            <a:lvl1pPr algn="ctr">
              <a:defRPr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4691A7-4683-8F6A-1834-65B3D86056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44731" y="1998663"/>
            <a:ext cx="4909070" cy="4494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279736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ight Photo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FAF56-D285-CE02-B17E-228FA040D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054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ight Photo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FAF56-D285-CE02-B17E-228FA040D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876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2" descr="A person in a boat on a river&#10;&#10;Description automatically generated">
            <a:extLst>
              <a:ext uri="{FF2B5EF4-FFF2-40B4-BE49-F238E27FC236}">
                <a16:creationId xmlns:a16="http://schemas.microsoft.com/office/drawing/2014/main" id="{EF0D0B83-921B-76E5-8900-3AC4EDCF197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07BE27-E43D-8475-07CE-C41519B5B14B}"/>
              </a:ext>
            </a:extLst>
          </p:cNvPr>
          <p:cNvSpPr/>
          <p:nvPr userDrawn="1"/>
        </p:nvSpPr>
        <p:spPr>
          <a:xfrm>
            <a:off x="0" y="-2"/>
            <a:ext cx="5456969" cy="6858000"/>
          </a:xfrm>
          <a:custGeom>
            <a:avLst/>
            <a:gdLst>
              <a:gd name="connsiteX0" fmla="*/ 0 w 5115835"/>
              <a:gd name="connsiteY0" fmla="*/ 0 h 6858000"/>
              <a:gd name="connsiteX1" fmla="*/ 5115835 w 5115835"/>
              <a:gd name="connsiteY1" fmla="*/ 0 h 6858000"/>
              <a:gd name="connsiteX2" fmla="*/ 5098608 w 5115835"/>
              <a:gd name="connsiteY2" fmla="*/ 14923 h 6858000"/>
              <a:gd name="connsiteX3" fmla="*/ 3301139 w 5115835"/>
              <a:gd name="connsiteY3" fmla="*/ 4076055 h 6858000"/>
              <a:gd name="connsiteX4" fmla="*/ 3963318 w 5115835"/>
              <a:gd name="connsiteY4" fmla="*/ 6691199 h 6858000"/>
              <a:gd name="connsiteX5" fmla="*/ 4059227 w 5115835"/>
              <a:gd name="connsiteY5" fmla="*/ 6858000 h 6858000"/>
              <a:gd name="connsiteX6" fmla="*/ 0 w 511583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5835" h="6858000">
                <a:moveTo>
                  <a:pt x="0" y="0"/>
                </a:moveTo>
                <a:lnTo>
                  <a:pt x="5115835" y="0"/>
                </a:lnTo>
                <a:lnTo>
                  <a:pt x="5098608" y="14923"/>
                </a:lnTo>
                <a:cubicBezTo>
                  <a:pt x="3994385" y="1018538"/>
                  <a:pt x="3301139" y="2466339"/>
                  <a:pt x="3301139" y="4076055"/>
                </a:cubicBezTo>
                <a:cubicBezTo>
                  <a:pt x="3301139" y="5022947"/>
                  <a:pt x="3541017" y="5913813"/>
                  <a:pt x="3963318" y="6691199"/>
                </a:cubicBezTo>
                <a:lnTo>
                  <a:pt x="40592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2FDFBA-C843-F7FE-AF2A-7D3E021BF0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928686"/>
            <a:ext cx="2439987" cy="5000625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E3B98E-BCD1-5EE8-4AD6-CA988F793FFF}"/>
              </a:ext>
            </a:extLst>
          </p:cNvPr>
          <p:cNvSpPr/>
          <p:nvPr userDrawn="1"/>
        </p:nvSpPr>
        <p:spPr>
          <a:xfrm>
            <a:off x="3423052" y="-1"/>
            <a:ext cx="2033918" cy="6858000"/>
          </a:xfrm>
          <a:custGeom>
            <a:avLst/>
            <a:gdLst>
              <a:gd name="connsiteX0" fmla="*/ 1656978 w 2864391"/>
              <a:gd name="connsiteY0" fmla="*/ 0 h 6858000"/>
              <a:gd name="connsiteX1" fmla="*/ 2864391 w 2864391"/>
              <a:gd name="connsiteY1" fmla="*/ 0 h 6858000"/>
              <a:gd name="connsiteX2" fmla="*/ 2674596 w 2864391"/>
              <a:gd name="connsiteY2" fmla="*/ 149149 h 6858000"/>
              <a:gd name="connsiteX3" fmla="*/ 804407 w 2864391"/>
              <a:gd name="connsiteY3" fmla="*/ 4114800 h 6858000"/>
              <a:gd name="connsiteX4" fmla="*/ 1548425 w 2864391"/>
              <a:gd name="connsiteY4" fmla="*/ 6779659 h 6858000"/>
              <a:gd name="connsiteX5" fmla="*/ 1598649 w 2864391"/>
              <a:gd name="connsiteY5" fmla="*/ 6858000 h 6858000"/>
              <a:gd name="connsiteX6" fmla="*/ 671330 w 2864391"/>
              <a:gd name="connsiteY6" fmla="*/ 6858000 h 6858000"/>
              <a:gd name="connsiteX7" fmla="*/ 586103 w 2864391"/>
              <a:gd name="connsiteY7" fmla="*/ 6691597 h 6858000"/>
              <a:gd name="connsiteX8" fmla="*/ 0 w 2864391"/>
              <a:gd name="connsiteY8" fmla="*/ 4114800 h 6858000"/>
              <a:gd name="connsiteX9" fmla="*/ 1544039 w 2864391"/>
              <a:gd name="connsiteY9" fmla="*/ 118457 h 6858000"/>
              <a:gd name="connsiteX10" fmla="*/ 1656978 w 286439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91" h="6858000">
                <a:moveTo>
                  <a:pt x="1656978" y="0"/>
                </a:moveTo>
                <a:lnTo>
                  <a:pt x="2864391" y="0"/>
                </a:lnTo>
                <a:lnTo>
                  <a:pt x="2674596" y="149149"/>
                </a:lnTo>
                <a:cubicBezTo>
                  <a:pt x="1532425" y="1091752"/>
                  <a:pt x="804407" y="2518258"/>
                  <a:pt x="804407" y="4114800"/>
                </a:cubicBezTo>
                <a:cubicBezTo>
                  <a:pt x="804407" y="5090465"/>
                  <a:pt x="1076290" y="6002628"/>
                  <a:pt x="1548425" y="6779659"/>
                </a:cubicBezTo>
                <a:lnTo>
                  <a:pt x="1598649" y="6858000"/>
                </a:lnTo>
                <a:lnTo>
                  <a:pt x="671330" y="6858000"/>
                </a:lnTo>
                <a:lnTo>
                  <a:pt x="586103" y="6691597"/>
                </a:lnTo>
                <a:cubicBezTo>
                  <a:pt x="210493" y="5912077"/>
                  <a:pt x="0" y="5038020"/>
                  <a:pt x="0" y="4114800"/>
                </a:cubicBezTo>
                <a:cubicBezTo>
                  <a:pt x="0" y="2576100"/>
                  <a:pt x="584701" y="1173965"/>
                  <a:pt x="1544039" y="118457"/>
                </a:cubicBezTo>
                <a:lnTo>
                  <a:pt x="1656978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3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child sitting on a rock with a broomstick&#10;&#10;Description automatically generated">
            <a:extLst>
              <a:ext uri="{FF2B5EF4-FFF2-40B4-BE49-F238E27FC236}">
                <a16:creationId xmlns:a16="http://schemas.microsoft.com/office/drawing/2014/main" id="{5E77D8A5-D92F-CDA9-426F-5E8533290C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5223"/>
            <a:ext cx="12192000" cy="8128445"/>
          </a:xfrm>
          <a:prstGeom prst="rect">
            <a:avLst/>
          </a:prstGeom>
        </p:spPr>
      </p:pic>
      <p:pic>
        <p:nvPicPr>
          <p:cNvPr id="11" name="Picture 10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EAB0187A-243E-2B0E-0E3C-D505CFBF43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803" y="759332"/>
            <a:ext cx="3474720" cy="3474720"/>
          </a:xfrm>
          <a:prstGeom prst="rect">
            <a:avLst/>
          </a:prstGeom>
        </p:spPr>
      </p:pic>
      <p:pic>
        <p:nvPicPr>
          <p:cNvPr id="13" name="Picture 12" descr="A child sitting on a rock with a broomstick&#10;&#10;Description automatically generated">
            <a:extLst>
              <a:ext uri="{FF2B5EF4-FFF2-40B4-BE49-F238E27FC236}">
                <a16:creationId xmlns:a16="http://schemas.microsoft.com/office/drawing/2014/main" id="{5D4B6F40-A882-765E-9C4B-4E4B52783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223"/>
            <a:ext cx="12192000" cy="81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71787-3F90-4314-BBF6-C761AF2D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94B40-ABA0-4D0D-93AF-27E8360E7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69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60" r:id="rId5"/>
    <p:sldLayoutId id="2147483730" r:id="rId6"/>
    <p:sldLayoutId id="2147483761" r:id="rId7"/>
    <p:sldLayoutId id="2147483762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  <p:sldLayoutId id="2147483758" r:id="rId36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spc="3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hild walking down a narrow street&#10;&#10;Description automatically generated">
            <a:extLst>
              <a:ext uri="{FF2B5EF4-FFF2-40B4-BE49-F238E27FC236}">
                <a16:creationId xmlns:a16="http://schemas.microsoft.com/office/drawing/2014/main" id="{848805AA-B127-DE94-35F6-EA43C27CFC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7F145F4-63E0-06D1-F73D-A852AC44CB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754" y="4532378"/>
            <a:ext cx="5364491" cy="220675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D7976EC-3AF2-2931-DBB8-CC247B2941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7222" y="6427786"/>
            <a:ext cx="195189" cy="274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463F4-A29A-71C5-FD05-9EC01C6D58C8}"/>
              </a:ext>
            </a:extLst>
          </p:cNvPr>
          <p:cNvSpPr txBox="1"/>
          <p:nvPr/>
        </p:nvSpPr>
        <p:spPr>
          <a:xfrm>
            <a:off x="11062412" y="6431357"/>
            <a:ext cx="112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10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26591020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hild smiling in a field&#10;&#10;Description automatically generated">
            <a:extLst>
              <a:ext uri="{FF2B5EF4-FFF2-40B4-BE49-F238E27FC236}">
                <a16:creationId xmlns:a16="http://schemas.microsoft.com/office/drawing/2014/main" id="{13C88960-3BDF-8959-5C54-BD313677DF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14"/>
          <a:stretch/>
        </p:blipFill>
        <p:spPr>
          <a:xfrm>
            <a:off x="-1439318" y="-1"/>
            <a:ext cx="7535319" cy="6858001"/>
          </a:xfrm>
          <a:prstGeom prst="parallelogram">
            <a:avLst>
              <a:gd name="adj" fmla="val 20396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15F1E9-4CC9-1F84-857B-EE8E2E88C6BB}"/>
              </a:ext>
            </a:extLst>
          </p:cNvPr>
          <p:cNvSpPr txBox="1"/>
          <p:nvPr/>
        </p:nvSpPr>
        <p:spPr>
          <a:xfrm>
            <a:off x="5401719" y="4044129"/>
            <a:ext cx="6790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cap="all">
                <a:solidFill>
                  <a:srgbClr val="FFFFFF"/>
                </a:solidFill>
              </a:rPr>
              <a:t>Sponsor today!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32A857-0077-12BF-B666-7F641DD75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189" y="6460401"/>
            <a:ext cx="195189" cy="274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63B107-04B2-5D7E-EFD4-6151C00D9DFC}"/>
              </a:ext>
            </a:extLst>
          </p:cNvPr>
          <p:cNvSpPr txBox="1"/>
          <p:nvPr/>
        </p:nvSpPr>
        <p:spPr>
          <a:xfrm>
            <a:off x="390379" y="6463972"/>
            <a:ext cx="155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spc="100"/>
              <a:t>Uganda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5D5B64-442B-66FE-499E-2EFCB09B20AC}"/>
              </a:ext>
            </a:extLst>
          </p:cNvPr>
          <p:cNvGrpSpPr/>
          <p:nvPr/>
        </p:nvGrpSpPr>
        <p:grpSpPr>
          <a:xfrm>
            <a:off x="5866602" y="718681"/>
            <a:ext cx="5978889" cy="2710318"/>
            <a:chOff x="6003560" y="487433"/>
            <a:chExt cx="5978889" cy="2710318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FE7C0B4E-56C5-BE1A-B4DF-2471D3A855B1}"/>
                </a:ext>
              </a:extLst>
            </p:cNvPr>
            <p:cNvSpPr/>
            <p:nvPr/>
          </p:nvSpPr>
          <p:spPr>
            <a:xfrm>
              <a:off x="6003560" y="487433"/>
              <a:ext cx="5978889" cy="2710318"/>
            </a:xfrm>
            <a:prstGeom prst="parallelogram">
              <a:avLst>
                <a:gd name="adj" fmla="val 201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cap="all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40AA36-6984-9F38-A84A-F3420DBA2CB5}"/>
                </a:ext>
              </a:extLst>
            </p:cNvPr>
            <p:cNvSpPr txBox="1"/>
            <p:nvPr/>
          </p:nvSpPr>
          <p:spPr>
            <a:xfrm>
              <a:off x="6603544" y="553798"/>
              <a:ext cx="521416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Every child in poverty needs a champion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A53FD97-1408-B401-A97F-672573524780}"/>
                </a:ext>
              </a:extLst>
            </p:cNvPr>
            <p:cNvCxnSpPr>
              <a:cxnSpLocks/>
            </p:cNvCxnSpPr>
            <p:nvPr/>
          </p:nvCxnSpPr>
          <p:spPr>
            <a:xfrm>
              <a:off x="6496050" y="1581150"/>
              <a:ext cx="4829175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C20651-FEDC-6171-8C1E-27AABB7CEC87}"/>
                </a:ext>
              </a:extLst>
            </p:cNvPr>
            <p:cNvSpPr txBox="1"/>
            <p:nvPr/>
          </p:nvSpPr>
          <p:spPr>
            <a:xfrm>
              <a:off x="6569401" y="1695140"/>
              <a:ext cx="521416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Cada</a:t>
              </a:r>
              <a:r>
                <a:rPr kumimoji="0" lang="en-US" sz="28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niño</a:t>
              </a:r>
              <a:r>
                <a:rPr kumimoji="0" lang="en-US" sz="28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que </a:t>
              </a:r>
              <a:r>
                <a:rPr kumimoji="0" lang="en-US" sz="28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vive</a:t>
              </a:r>
              <a:r>
                <a:rPr kumimoji="0" lang="en-US" sz="28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en</a:t>
              </a:r>
              <a:r>
                <a:rPr kumimoji="0" lang="en-US" sz="28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pobreza</a:t>
              </a:r>
              <a:r>
                <a:rPr kumimoji="0" lang="en-US" sz="28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necesita</a:t>
              </a:r>
              <a:r>
                <a:rPr kumimoji="0" lang="en-US" sz="28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un </a:t>
              </a:r>
              <a:r>
                <a:rPr kumimoji="0" lang="en-US" sz="28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campeón</a:t>
              </a:r>
              <a:endParaRPr kumimoji="0" lang="en-US" sz="2800" b="1" i="1" u="none" strike="noStrike" kern="1200" cap="all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888740-CACB-729E-985F-85A4D04AAA0F}"/>
              </a:ext>
            </a:extLst>
          </p:cNvPr>
          <p:cNvSpPr txBox="1"/>
          <p:nvPr/>
        </p:nvSpPr>
        <p:spPr>
          <a:xfrm>
            <a:off x="5264761" y="5149624"/>
            <a:ext cx="6790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cap="all">
                <a:solidFill>
                  <a:srgbClr val="FFFFFF"/>
                </a:solidFill>
              </a:rPr>
              <a:t>¡</a:t>
            </a:r>
            <a:r>
              <a:rPr lang="en-US" sz="5400" b="1" i="1" cap="all" err="1">
                <a:solidFill>
                  <a:srgbClr val="FFFFFF"/>
                </a:solidFill>
              </a:rPr>
              <a:t>patrocine</a:t>
            </a:r>
            <a:r>
              <a:rPr lang="en-US" sz="5400" b="1" i="1" cap="all">
                <a:solidFill>
                  <a:srgbClr val="FFFFFF"/>
                </a:solidFill>
              </a:rPr>
              <a:t> hoy!</a:t>
            </a:r>
          </a:p>
        </p:txBody>
      </p:sp>
    </p:spTree>
    <p:extLst>
      <p:ext uri="{BB962C8B-B14F-4D97-AF65-F5344CB8AC3E}">
        <p14:creationId xmlns:p14="http://schemas.microsoft.com/office/powerpoint/2010/main" val="318235058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Two girls walking on a field with a basket on their head&#10;&#10;Description automatically generated">
            <a:extLst>
              <a:ext uri="{FF2B5EF4-FFF2-40B4-BE49-F238E27FC236}">
                <a16:creationId xmlns:a16="http://schemas.microsoft.com/office/drawing/2014/main" id="{7C61B3AE-343C-82DE-0542-33D0A9A6B4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4679" y="0"/>
            <a:ext cx="8247321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52FE44-5303-95FF-3B3A-5D8D98228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973" y="427491"/>
            <a:ext cx="3486896" cy="1671649"/>
          </a:xfrm>
        </p:spPr>
        <p:txBody>
          <a:bodyPr/>
          <a:lstStyle/>
          <a:p>
            <a:r>
              <a:rPr lang="en-US" sz="4400" b="1" i="1" cap="all">
                <a:solidFill>
                  <a:schemeClr val="accent2"/>
                </a:solidFill>
              </a:rPr>
              <a:t>Become a Sponsor!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AB967FA-4AD3-7969-3DCC-83A7410650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6915" y="6451675"/>
            <a:ext cx="195189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0DCED-125B-92EB-BACD-B973E945597C}"/>
              </a:ext>
            </a:extLst>
          </p:cNvPr>
          <p:cNvSpPr txBox="1"/>
          <p:nvPr/>
        </p:nvSpPr>
        <p:spPr>
          <a:xfrm>
            <a:off x="10632105" y="6455246"/>
            <a:ext cx="155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spc="100"/>
              <a:t>Philippines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1CAB1F0-A131-1D3C-7472-D3ADF52A6E14}"/>
              </a:ext>
            </a:extLst>
          </p:cNvPr>
          <p:cNvSpPr txBox="1">
            <a:spLocks/>
          </p:cNvSpPr>
          <p:nvPr/>
        </p:nvSpPr>
        <p:spPr>
          <a:xfrm>
            <a:off x="339628" y="4952198"/>
            <a:ext cx="5916794" cy="147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cap="all"/>
              <a:t>¡</a:t>
            </a:r>
            <a:r>
              <a:rPr lang="en-US" sz="4400" i="1" cap="all" err="1"/>
              <a:t>Conviértase</a:t>
            </a:r>
            <a:r>
              <a:rPr lang="en-US" sz="4400" i="1" cap="all"/>
              <a:t> </a:t>
            </a:r>
            <a:r>
              <a:rPr lang="en-US" sz="4400" i="1" cap="all" err="1"/>
              <a:t>en</a:t>
            </a:r>
            <a:r>
              <a:rPr lang="en-US" sz="4400" i="1" cap="all"/>
              <a:t> un </a:t>
            </a:r>
            <a:r>
              <a:rPr lang="en-US" sz="4400" i="1" cap="all" err="1"/>
              <a:t>patrocinador</a:t>
            </a:r>
            <a:r>
              <a:rPr lang="en-US" sz="4400" i="1" cap="al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9944424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child running with a wheel&#10;&#10;Description automatically generated">
            <a:extLst>
              <a:ext uri="{FF2B5EF4-FFF2-40B4-BE49-F238E27FC236}">
                <a16:creationId xmlns:a16="http://schemas.microsoft.com/office/drawing/2014/main" id="{AD14D7AC-3AEC-E564-7C76-7EE3964272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8D9A49-4647-B084-D7B3-4F877D9E0519}"/>
              </a:ext>
            </a:extLst>
          </p:cNvPr>
          <p:cNvSpPr txBox="1"/>
          <p:nvPr/>
        </p:nvSpPr>
        <p:spPr>
          <a:xfrm>
            <a:off x="7123176" y="1600200"/>
            <a:ext cx="4400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Choose a child.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Escoge</a:t>
            </a:r>
            <a:r>
              <a:rPr lang="en-US" sz="2800" dirty="0">
                <a:solidFill>
                  <a:srgbClr val="FFFFFF"/>
                </a:solidFill>
              </a:rPr>
              <a:t> un </a:t>
            </a:r>
            <a:r>
              <a:rPr lang="en-US" sz="2800" dirty="0" err="1">
                <a:solidFill>
                  <a:srgbClr val="FFFFFF"/>
                </a:solidFill>
              </a:rPr>
              <a:t>niño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5E5DF9-A60E-F38E-7E81-80EE7D54DDF3}"/>
              </a:ext>
            </a:extLst>
          </p:cNvPr>
          <p:cNvSpPr>
            <a:spLocks noChangeAspect="1"/>
          </p:cNvSpPr>
          <p:nvPr/>
        </p:nvSpPr>
        <p:spPr>
          <a:xfrm>
            <a:off x="6400800" y="1600200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79608-7104-0092-A310-D7D9C7D7839F}"/>
              </a:ext>
            </a:extLst>
          </p:cNvPr>
          <p:cNvSpPr txBox="1"/>
          <p:nvPr/>
        </p:nvSpPr>
        <p:spPr>
          <a:xfrm>
            <a:off x="7123176" y="2824936"/>
            <a:ext cx="4991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Return the form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(or scan the QR code).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Entregue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formulario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(o </a:t>
            </a:r>
            <a:r>
              <a:rPr lang="en-US" sz="2800" dirty="0" err="1">
                <a:solidFill>
                  <a:srgbClr val="FFFFFF"/>
                </a:solidFill>
              </a:rPr>
              <a:t>escanee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código</a:t>
            </a:r>
            <a:r>
              <a:rPr lang="en-US" sz="280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F06153-A73D-9BB6-03AA-6F960F6144BF}"/>
              </a:ext>
            </a:extLst>
          </p:cNvPr>
          <p:cNvSpPr txBox="1"/>
          <p:nvPr/>
        </p:nvSpPr>
        <p:spPr>
          <a:xfrm>
            <a:off x="7123176" y="4841987"/>
            <a:ext cx="4645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Watch for your child’s information.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Esté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atento</a:t>
            </a:r>
            <a:r>
              <a:rPr lang="en-US" sz="2800" dirty="0">
                <a:solidFill>
                  <a:srgbClr val="FFFFFF"/>
                </a:solidFill>
              </a:rPr>
              <a:t> a que </a:t>
            </a:r>
            <a:r>
              <a:rPr lang="en-US" sz="2800" dirty="0" err="1">
                <a:solidFill>
                  <a:srgbClr val="FFFFFF"/>
                </a:solidFill>
              </a:rPr>
              <a:t>llegue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información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su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niño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79F6C7-40E5-11AC-46D3-D7CAF41B23C5}"/>
              </a:ext>
            </a:extLst>
          </p:cNvPr>
          <p:cNvSpPr>
            <a:spLocks noChangeAspect="1"/>
          </p:cNvSpPr>
          <p:nvPr/>
        </p:nvSpPr>
        <p:spPr>
          <a:xfrm>
            <a:off x="6400800" y="2824936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1EC8888-A412-8FD4-EF51-0B2ABCDF1D20}"/>
              </a:ext>
            </a:extLst>
          </p:cNvPr>
          <p:cNvSpPr>
            <a:spLocks noChangeAspect="1"/>
          </p:cNvSpPr>
          <p:nvPr/>
        </p:nvSpPr>
        <p:spPr>
          <a:xfrm>
            <a:off x="6400800" y="4841987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/>
                </a:solidFill>
              </a:rPr>
              <a:t>3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F35D600-5879-3DF3-E671-4F1550F267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39" y="6469125"/>
            <a:ext cx="195189" cy="274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4B5E8-FFE5-8263-BD24-31E540CA4340}"/>
              </a:ext>
            </a:extLst>
          </p:cNvPr>
          <p:cNvSpPr txBox="1"/>
          <p:nvPr/>
        </p:nvSpPr>
        <p:spPr>
          <a:xfrm>
            <a:off x="313729" y="6472696"/>
            <a:ext cx="155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100" normalizeH="0" baseline="0" noProof="0" err="1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</a:rPr>
              <a:t>kenya</a:t>
            </a:r>
            <a:endParaRPr kumimoji="0" lang="en-US" sz="1400" b="1" i="0" u="none" strike="noStrike" kern="0" cap="all" spc="10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AFA231-B08A-E96B-5C71-4F99896A6190}"/>
              </a:ext>
            </a:extLst>
          </p:cNvPr>
          <p:cNvGrpSpPr/>
          <p:nvPr/>
        </p:nvGrpSpPr>
        <p:grpSpPr>
          <a:xfrm>
            <a:off x="1207884" y="77527"/>
            <a:ext cx="9776231" cy="1330003"/>
            <a:chOff x="322360" y="93835"/>
            <a:chExt cx="9776231" cy="1330003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30E937E1-686B-94D1-E336-988FB5E6D43B}"/>
                </a:ext>
              </a:extLst>
            </p:cNvPr>
            <p:cNvSpPr/>
            <p:nvPr/>
          </p:nvSpPr>
          <p:spPr>
            <a:xfrm>
              <a:off x="322360" y="93835"/>
              <a:ext cx="9776231" cy="1330003"/>
            </a:xfrm>
            <a:prstGeom prst="parallelogram">
              <a:avLst>
                <a:gd name="adj" fmla="val 214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cap="all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9C75C8-EE2E-BD5F-3C03-7D2D5114DA9D}"/>
                </a:ext>
              </a:extLst>
            </p:cNvPr>
            <p:cNvSpPr txBox="1"/>
            <p:nvPr/>
          </p:nvSpPr>
          <p:spPr>
            <a:xfrm>
              <a:off x="1571892" y="137206"/>
              <a:ext cx="7586798" cy="646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 a Child Champion Today!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91A3A2E-4AA3-30D7-F225-DAF39384C903}"/>
                </a:ext>
              </a:extLst>
            </p:cNvPr>
            <p:cNvSpPr txBox="1"/>
            <p:nvPr/>
          </p:nvSpPr>
          <p:spPr>
            <a:xfrm>
              <a:off x="766813" y="753288"/>
              <a:ext cx="86659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¡sea hoy un </a:t>
              </a:r>
              <a:r>
                <a:rPr kumimoji="0" lang="en-US" sz="36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campeón</a:t>
              </a:r>
              <a:r>
                <a:rPr kumimoji="0" lang="en-US" sz="36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de un </a:t>
              </a:r>
              <a:r>
                <a:rPr kumimoji="0" lang="en-US" sz="36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niño</a:t>
              </a:r>
              <a:r>
                <a:rPr kumimoji="0" lang="en-US" sz="36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!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9CD9E5C-4093-AB06-752D-A3D60F4F349B}"/>
                </a:ext>
              </a:extLst>
            </p:cNvPr>
            <p:cNvCxnSpPr>
              <a:cxnSpLocks/>
            </p:cNvCxnSpPr>
            <p:nvPr/>
          </p:nvCxnSpPr>
          <p:spPr>
            <a:xfrm>
              <a:off x="1262263" y="755170"/>
              <a:ext cx="7896426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267876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young child standing in front of a blue door&#10;&#10;Description automatically generated">
            <a:extLst>
              <a:ext uri="{FF2B5EF4-FFF2-40B4-BE49-F238E27FC236}">
                <a16:creationId xmlns:a16="http://schemas.microsoft.com/office/drawing/2014/main" id="{B47C1BE9-F91F-B38D-6696-AD432869BC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E2150D-7F10-7B10-2735-7FDBE3FF619D}"/>
              </a:ext>
            </a:extLst>
          </p:cNvPr>
          <p:cNvSpPr txBox="1"/>
          <p:nvPr/>
        </p:nvSpPr>
        <p:spPr>
          <a:xfrm>
            <a:off x="7123176" y="2286000"/>
            <a:ext cx="4400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Choose a child.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Escoge</a:t>
            </a:r>
            <a:r>
              <a:rPr lang="en-US" sz="2800" dirty="0">
                <a:solidFill>
                  <a:srgbClr val="FFFFFF"/>
                </a:solidFill>
              </a:rPr>
              <a:t> un </a:t>
            </a:r>
            <a:r>
              <a:rPr lang="en-US" sz="2800" dirty="0" err="1">
                <a:solidFill>
                  <a:srgbClr val="FFFFFF"/>
                </a:solidFill>
              </a:rPr>
              <a:t>niño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04BFE8-6CFC-0A62-18CE-1A0FAD57C21A}"/>
              </a:ext>
            </a:extLst>
          </p:cNvPr>
          <p:cNvSpPr>
            <a:spLocks noChangeAspect="1"/>
          </p:cNvSpPr>
          <p:nvPr/>
        </p:nvSpPr>
        <p:spPr>
          <a:xfrm>
            <a:off x="6400800" y="2286000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CC69EF-C05E-B14B-FE80-765D02636617}"/>
              </a:ext>
            </a:extLst>
          </p:cNvPr>
          <p:cNvSpPr txBox="1"/>
          <p:nvPr/>
        </p:nvSpPr>
        <p:spPr>
          <a:xfrm>
            <a:off x="6719184" y="3344154"/>
            <a:ext cx="499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FFFF"/>
                </a:solidFill>
              </a:rPr>
              <a:t>Stop by our sponsorship table and meet a child who needs YOU to be their champion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FD22ECF-460E-A48D-1061-C4D1EE3E7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74" y="6457712"/>
            <a:ext cx="195189" cy="274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D4322-43D0-07ED-3F3E-D57365EE51F3}"/>
              </a:ext>
            </a:extLst>
          </p:cNvPr>
          <p:cNvSpPr txBox="1"/>
          <p:nvPr/>
        </p:nvSpPr>
        <p:spPr>
          <a:xfrm>
            <a:off x="304764" y="6461283"/>
            <a:ext cx="155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10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</a:rPr>
              <a:t>Cambodia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B88DBA-6383-14F7-18C4-7D9F9C605F88}"/>
              </a:ext>
            </a:extLst>
          </p:cNvPr>
          <p:cNvGrpSpPr/>
          <p:nvPr/>
        </p:nvGrpSpPr>
        <p:grpSpPr>
          <a:xfrm>
            <a:off x="5229557" y="285483"/>
            <a:ext cx="5787989" cy="1733421"/>
            <a:chOff x="5220032" y="308359"/>
            <a:chExt cx="5787989" cy="1733421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FBE85317-B3D6-BD91-AC04-234F77383B10}"/>
                </a:ext>
              </a:extLst>
            </p:cNvPr>
            <p:cNvSpPr/>
            <p:nvPr/>
          </p:nvSpPr>
          <p:spPr>
            <a:xfrm>
              <a:off x="5220032" y="308359"/>
              <a:ext cx="5787989" cy="1733421"/>
            </a:xfrm>
            <a:prstGeom prst="parallelogram">
              <a:avLst>
                <a:gd name="adj" fmla="val 214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cap="all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F48B3E-AB02-ECB8-31C7-6DDB94FFD609}"/>
                </a:ext>
              </a:extLst>
            </p:cNvPr>
            <p:cNvSpPr txBox="1"/>
            <p:nvPr/>
          </p:nvSpPr>
          <p:spPr>
            <a:xfrm>
              <a:off x="5624015" y="346264"/>
              <a:ext cx="53840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Sponsor Today!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2AECD5-B20D-3943-AB24-213BF95C4B7A}"/>
                </a:ext>
              </a:extLst>
            </p:cNvPr>
            <p:cNvSpPr txBox="1"/>
            <p:nvPr/>
          </p:nvSpPr>
          <p:spPr>
            <a:xfrm>
              <a:off x="5422023" y="1133250"/>
              <a:ext cx="53840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¡</a:t>
              </a:r>
              <a:r>
                <a:rPr kumimoji="0" lang="en-US" sz="44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patrocine</a:t>
              </a:r>
              <a:r>
                <a:rPr kumimoji="0" lang="en-US" sz="44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hoy!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475F4C-1198-CECB-EF32-574DC8EC964E}"/>
                </a:ext>
              </a:extLst>
            </p:cNvPr>
            <p:cNvCxnSpPr>
              <a:cxnSpLocks/>
            </p:cNvCxnSpPr>
            <p:nvPr/>
          </p:nvCxnSpPr>
          <p:spPr>
            <a:xfrm>
              <a:off x="5692342" y="1133250"/>
              <a:ext cx="4829175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5A3CCB-41BB-49D4-3CDD-2F7DFEE6A71E}"/>
              </a:ext>
            </a:extLst>
          </p:cNvPr>
          <p:cNvSpPr txBox="1"/>
          <p:nvPr/>
        </p:nvSpPr>
        <p:spPr>
          <a:xfrm>
            <a:off x="6719184" y="4156087"/>
            <a:ext cx="499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solidFill>
                  <a:srgbClr val="FFFFFF"/>
                </a:solidFill>
              </a:rPr>
              <a:t>Pase por nuestra mesa de patrocinio y conozca a un niño que necesita que usted sea su campeón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1983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young child standing on a dirt road&#10;&#10;Description automatically generated">
            <a:extLst>
              <a:ext uri="{FF2B5EF4-FFF2-40B4-BE49-F238E27FC236}">
                <a16:creationId xmlns:a16="http://schemas.microsoft.com/office/drawing/2014/main" id="{6D645E6B-1142-5789-9062-E2E070DC5A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CC69EF-C05E-B14B-FE80-765D02636617}"/>
              </a:ext>
            </a:extLst>
          </p:cNvPr>
          <p:cNvSpPr txBox="1"/>
          <p:nvPr/>
        </p:nvSpPr>
        <p:spPr>
          <a:xfrm>
            <a:off x="6825614" y="4211280"/>
            <a:ext cx="499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FFFF"/>
                </a:solidFill>
              </a:rPr>
              <a:t>Stop by our sponsorship table and meet a child who needs YOU to be their champion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F8341-70BD-E6BB-35A8-F3634EE0F3EF}"/>
              </a:ext>
            </a:extLst>
          </p:cNvPr>
          <p:cNvSpPr txBox="1"/>
          <p:nvPr/>
        </p:nvSpPr>
        <p:spPr>
          <a:xfrm>
            <a:off x="7123176" y="2286000"/>
            <a:ext cx="4991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Return the form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(or scan the QR code).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Entregue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formulario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(o </a:t>
            </a:r>
            <a:r>
              <a:rPr lang="en-US" sz="2800" dirty="0" err="1">
                <a:solidFill>
                  <a:srgbClr val="FFFFFF"/>
                </a:solidFill>
              </a:rPr>
              <a:t>escanee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código</a:t>
            </a:r>
            <a:r>
              <a:rPr lang="en-US" sz="280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9D04DA-D5BD-3B8B-2514-CDF6F02E588A}"/>
              </a:ext>
            </a:extLst>
          </p:cNvPr>
          <p:cNvSpPr>
            <a:spLocks noChangeAspect="1"/>
          </p:cNvSpPr>
          <p:nvPr/>
        </p:nvSpPr>
        <p:spPr>
          <a:xfrm>
            <a:off x="6400800" y="2286000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/>
                </a:solidFill>
              </a:rPr>
              <a:t>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8F04B3-51A8-12C5-A005-4DF1F86DE0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39" y="6451675"/>
            <a:ext cx="195189" cy="274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F210D-B21C-D62B-A995-770D8AE3D33D}"/>
              </a:ext>
            </a:extLst>
          </p:cNvPr>
          <p:cNvSpPr txBox="1"/>
          <p:nvPr/>
        </p:nvSpPr>
        <p:spPr>
          <a:xfrm>
            <a:off x="313729" y="6455246"/>
            <a:ext cx="155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10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</a:rPr>
              <a:t>Turkana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A9FE6A-113B-EB60-2967-4B948CAF7928}"/>
              </a:ext>
            </a:extLst>
          </p:cNvPr>
          <p:cNvGrpSpPr/>
          <p:nvPr/>
        </p:nvGrpSpPr>
        <p:grpSpPr>
          <a:xfrm>
            <a:off x="5229557" y="285483"/>
            <a:ext cx="5787989" cy="1733421"/>
            <a:chOff x="5220032" y="308359"/>
            <a:chExt cx="5787989" cy="173342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E8F75F9C-7CA0-829E-6079-B78170D632B0}"/>
                </a:ext>
              </a:extLst>
            </p:cNvPr>
            <p:cNvSpPr/>
            <p:nvPr/>
          </p:nvSpPr>
          <p:spPr>
            <a:xfrm>
              <a:off x="5220032" y="308359"/>
              <a:ext cx="5787989" cy="1733421"/>
            </a:xfrm>
            <a:prstGeom prst="parallelogram">
              <a:avLst>
                <a:gd name="adj" fmla="val 214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cap="all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8860D9-89E0-A242-274E-7F97581326ED}"/>
                </a:ext>
              </a:extLst>
            </p:cNvPr>
            <p:cNvSpPr txBox="1"/>
            <p:nvPr/>
          </p:nvSpPr>
          <p:spPr>
            <a:xfrm>
              <a:off x="5624015" y="346264"/>
              <a:ext cx="53840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Sponsor Today!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F2C57E-EC86-8CA2-B691-BB3B65B3F87D}"/>
                </a:ext>
              </a:extLst>
            </p:cNvPr>
            <p:cNvSpPr txBox="1"/>
            <p:nvPr/>
          </p:nvSpPr>
          <p:spPr>
            <a:xfrm>
              <a:off x="5422023" y="1133250"/>
              <a:ext cx="53840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¡</a:t>
              </a:r>
              <a:r>
                <a:rPr kumimoji="0" lang="en-US" sz="44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patrocine</a:t>
              </a:r>
              <a:r>
                <a:rPr kumimoji="0" lang="en-US" sz="44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hoy!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784552-8B49-5568-42E7-07AD2092AF88}"/>
                </a:ext>
              </a:extLst>
            </p:cNvPr>
            <p:cNvCxnSpPr>
              <a:cxnSpLocks/>
            </p:cNvCxnSpPr>
            <p:nvPr/>
          </p:nvCxnSpPr>
          <p:spPr>
            <a:xfrm>
              <a:off x="5692342" y="1133250"/>
              <a:ext cx="4829175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76F0231-789D-B49D-7128-D4E5E56BD59A}"/>
              </a:ext>
            </a:extLst>
          </p:cNvPr>
          <p:cNvSpPr txBox="1"/>
          <p:nvPr/>
        </p:nvSpPr>
        <p:spPr>
          <a:xfrm>
            <a:off x="6825614" y="5026825"/>
            <a:ext cx="499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solidFill>
                  <a:srgbClr val="FFFFFF"/>
                </a:solidFill>
              </a:rPr>
              <a:t>Pase por nuestra mesa de patrocinio y conozca a un niño que necesita que usted sea su campeón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1862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hild holding a plant&#10;&#10;Description automatically generated">
            <a:extLst>
              <a:ext uri="{FF2B5EF4-FFF2-40B4-BE49-F238E27FC236}">
                <a16:creationId xmlns:a16="http://schemas.microsoft.com/office/drawing/2014/main" id="{D4A65589-B95C-D9EF-1551-74BBE1981E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CC69EF-C05E-B14B-FE80-765D02636617}"/>
              </a:ext>
            </a:extLst>
          </p:cNvPr>
          <p:cNvSpPr txBox="1"/>
          <p:nvPr/>
        </p:nvSpPr>
        <p:spPr>
          <a:xfrm>
            <a:off x="6830568" y="4189355"/>
            <a:ext cx="499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FFFF"/>
                </a:solidFill>
              </a:rPr>
              <a:t>You will receive photos and a bio of your child, welcome kit, instructions on how to write your child, and more.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62997-D775-6AA4-0E95-C7117F4B9F19}"/>
              </a:ext>
            </a:extLst>
          </p:cNvPr>
          <p:cNvSpPr txBox="1"/>
          <p:nvPr/>
        </p:nvSpPr>
        <p:spPr>
          <a:xfrm>
            <a:off x="7126992" y="2286000"/>
            <a:ext cx="4611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Watch for your child’s information.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Esté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atento</a:t>
            </a:r>
            <a:r>
              <a:rPr lang="en-US" sz="2800" dirty="0">
                <a:solidFill>
                  <a:srgbClr val="FFFFFF"/>
                </a:solidFill>
              </a:rPr>
              <a:t> a que </a:t>
            </a:r>
            <a:r>
              <a:rPr lang="en-US" sz="2800" dirty="0" err="1">
                <a:solidFill>
                  <a:srgbClr val="FFFFFF"/>
                </a:solidFill>
              </a:rPr>
              <a:t>llegue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información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su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niño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060240-EFCB-2BD2-B76D-76303DE8EE08}"/>
              </a:ext>
            </a:extLst>
          </p:cNvPr>
          <p:cNvSpPr>
            <a:spLocks noChangeAspect="1"/>
          </p:cNvSpPr>
          <p:nvPr/>
        </p:nvSpPr>
        <p:spPr>
          <a:xfrm>
            <a:off x="6400800" y="2286000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/>
                </a:solidFill>
              </a:rPr>
              <a:t>3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1B0D65D-F01D-660C-D0B9-02E0F5CBD2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256" y="6451675"/>
            <a:ext cx="195189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E34289-929F-BE00-55E3-C7B7AE2C41F2}"/>
              </a:ext>
            </a:extLst>
          </p:cNvPr>
          <p:cNvSpPr txBox="1"/>
          <p:nvPr/>
        </p:nvSpPr>
        <p:spPr>
          <a:xfrm>
            <a:off x="385446" y="6455246"/>
            <a:ext cx="155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100" normalizeH="0" baseline="0" noProof="0" err="1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</a:rPr>
              <a:t>kenya</a:t>
            </a:r>
            <a:endParaRPr kumimoji="0" lang="en-US" sz="1400" b="1" i="0" u="none" strike="noStrike" kern="0" cap="all" spc="10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F90C03-2282-7370-CED8-FBDEF1CE1B61}"/>
              </a:ext>
            </a:extLst>
          </p:cNvPr>
          <p:cNvGrpSpPr/>
          <p:nvPr/>
        </p:nvGrpSpPr>
        <p:grpSpPr>
          <a:xfrm>
            <a:off x="5229557" y="285483"/>
            <a:ext cx="5787989" cy="1733421"/>
            <a:chOff x="5220032" y="308359"/>
            <a:chExt cx="5787989" cy="1733421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F1AE699-F248-A8EB-9BC4-DBE4E4AC34ED}"/>
                </a:ext>
              </a:extLst>
            </p:cNvPr>
            <p:cNvSpPr/>
            <p:nvPr/>
          </p:nvSpPr>
          <p:spPr>
            <a:xfrm>
              <a:off x="5220032" y="308359"/>
              <a:ext cx="5787989" cy="1733421"/>
            </a:xfrm>
            <a:prstGeom prst="parallelogram">
              <a:avLst>
                <a:gd name="adj" fmla="val 214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cap="all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722358-C158-2AD2-963E-F0E86C364CC6}"/>
                </a:ext>
              </a:extLst>
            </p:cNvPr>
            <p:cNvSpPr txBox="1"/>
            <p:nvPr/>
          </p:nvSpPr>
          <p:spPr>
            <a:xfrm>
              <a:off x="5624015" y="346264"/>
              <a:ext cx="53840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Sponsor Today!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9DE42C-5FFA-A28A-50BA-BFB30B33370F}"/>
                </a:ext>
              </a:extLst>
            </p:cNvPr>
            <p:cNvSpPr txBox="1"/>
            <p:nvPr/>
          </p:nvSpPr>
          <p:spPr>
            <a:xfrm>
              <a:off x="5422023" y="1133250"/>
              <a:ext cx="53840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¡</a:t>
              </a:r>
              <a:r>
                <a:rPr kumimoji="0" lang="en-US" sz="4400" b="1" i="1" u="none" strike="noStrike" kern="1200" cap="all" spc="0" normalizeH="0" baseline="0" noProof="0" err="1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patrocine</a:t>
              </a:r>
              <a:r>
                <a:rPr kumimoji="0" lang="en-US" sz="4400" b="1" i="1" u="none" strike="noStrike" kern="1200" cap="all" spc="0" normalizeH="0" baseline="0" noProof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hoy!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F85DCE-4731-5254-2B1B-00CABB062430}"/>
                </a:ext>
              </a:extLst>
            </p:cNvPr>
            <p:cNvCxnSpPr>
              <a:cxnSpLocks/>
            </p:cNvCxnSpPr>
            <p:nvPr/>
          </p:nvCxnSpPr>
          <p:spPr>
            <a:xfrm>
              <a:off x="5692342" y="1133250"/>
              <a:ext cx="4829175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A09F90-22B0-69C1-EA25-DE8E355FEC2A}"/>
              </a:ext>
            </a:extLst>
          </p:cNvPr>
          <p:cNvSpPr txBox="1"/>
          <p:nvPr/>
        </p:nvSpPr>
        <p:spPr>
          <a:xfrm>
            <a:off x="6830568" y="5359812"/>
            <a:ext cx="4998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i="1" dirty="0">
                <a:solidFill>
                  <a:srgbClr val="FFFFFF"/>
                </a:solidFill>
              </a:rPr>
              <a:t>Recibirá fotos y una biografía de su niño, un kit de bienvenida, instrucciones sobre cómo escribirle a su niño y más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7035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children sitting on the ground&#10;&#10;Description automatically generated">
            <a:extLst>
              <a:ext uri="{FF2B5EF4-FFF2-40B4-BE49-F238E27FC236}">
                <a16:creationId xmlns:a16="http://schemas.microsoft.com/office/drawing/2014/main" id="{3474FF75-E713-F46B-CE7E-ED9B8122DF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6EBBEE-6213-63BD-A147-AF8B074FD3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6915" y="6451675"/>
            <a:ext cx="195189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DB770-044F-108A-9674-9E7EE8A070C1}"/>
              </a:ext>
            </a:extLst>
          </p:cNvPr>
          <p:cNvSpPr txBox="1"/>
          <p:nvPr/>
        </p:nvSpPr>
        <p:spPr>
          <a:xfrm>
            <a:off x="10632105" y="6455246"/>
            <a:ext cx="155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spc="100"/>
              <a:t>Philippines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917AA67-5DAA-A38F-B588-5DFC4DC37F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115" y="167001"/>
            <a:ext cx="3486896" cy="2656848"/>
          </a:xfrm>
        </p:spPr>
        <p:txBody>
          <a:bodyPr/>
          <a:lstStyle/>
          <a:p>
            <a:r>
              <a:rPr lang="en-US" sz="4400" b="1" i="1">
                <a:solidFill>
                  <a:schemeClr val="accent2"/>
                </a:solidFill>
              </a:rPr>
              <a:t>Together, let’s bring hope to hard places.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B4E7DA7-B75B-D45B-1C4C-E09053DAE972}"/>
              </a:ext>
            </a:extLst>
          </p:cNvPr>
          <p:cNvSpPr txBox="1">
            <a:spLocks/>
          </p:cNvSpPr>
          <p:nvPr/>
        </p:nvSpPr>
        <p:spPr>
          <a:xfrm>
            <a:off x="193115" y="3062601"/>
            <a:ext cx="3486896" cy="2656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/>
              <a:t>Juntos, </a:t>
            </a:r>
            <a:r>
              <a:rPr lang="en-US" sz="4400" i="1" dirty="0" err="1"/>
              <a:t>podemos</a:t>
            </a:r>
            <a:r>
              <a:rPr lang="en-US" sz="4400" i="1" dirty="0"/>
              <a:t> </a:t>
            </a:r>
            <a:r>
              <a:rPr lang="en-US" sz="4400" i="1" dirty="0" err="1"/>
              <a:t>traer</a:t>
            </a:r>
            <a:r>
              <a:rPr lang="en-US" sz="4400" i="1" dirty="0"/>
              <a:t> la </a:t>
            </a:r>
            <a:r>
              <a:rPr lang="en-US" sz="4400" i="1" dirty="0" err="1"/>
              <a:t>esperanza</a:t>
            </a:r>
            <a:r>
              <a:rPr lang="en-US" sz="4400" i="1" dirty="0"/>
              <a:t> </a:t>
            </a:r>
            <a:r>
              <a:rPr lang="en-US" sz="4400" i="1" dirty="0" err="1"/>
              <a:t>en</a:t>
            </a:r>
            <a:r>
              <a:rPr lang="en-US" sz="4400" i="1" dirty="0"/>
              <a:t> </a:t>
            </a:r>
            <a:r>
              <a:rPr lang="en-US" sz="4400" i="1" dirty="0" err="1"/>
              <a:t>lugares</a:t>
            </a:r>
            <a:r>
              <a:rPr lang="en-US" sz="4400" i="1" dirty="0"/>
              <a:t> </a:t>
            </a:r>
            <a:r>
              <a:rPr lang="en-US" sz="4400" i="1" dirty="0" err="1"/>
              <a:t>difíciles</a:t>
            </a:r>
            <a:r>
              <a:rPr lang="en-US" sz="4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88563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young child standing in front of a tree&#10;&#10;Description automatically generated">
            <a:extLst>
              <a:ext uri="{FF2B5EF4-FFF2-40B4-BE49-F238E27FC236}">
                <a16:creationId xmlns:a16="http://schemas.microsoft.com/office/drawing/2014/main" id="{80EFF57B-267A-D21E-B5A1-DA140FAF48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6726"/>
          <a:stretch/>
        </p:blipFill>
        <p:spPr>
          <a:xfrm>
            <a:off x="-1439318" y="-1"/>
            <a:ext cx="7535319" cy="6858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489EB-C724-AE19-FE7A-C6FBF772F83C}"/>
              </a:ext>
            </a:extLst>
          </p:cNvPr>
          <p:cNvSpPr txBox="1"/>
          <p:nvPr/>
        </p:nvSpPr>
        <p:spPr>
          <a:xfrm>
            <a:off x="6518531" y="1005095"/>
            <a:ext cx="5064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cap="all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F33AEB-E23F-D00C-6CF1-A82766187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045" y="6414647"/>
            <a:ext cx="195189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B6344-E024-3392-C17A-E8B4923BA383}"/>
              </a:ext>
            </a:extLst>
          </p:cNvPr>
          <p:cNvSpPr txBox="1"/>
          <p:nvPr/>
        </p:nvSpPr>
        <p:spPr>
          <a:xfrm>
            <a:off x="439235" y="6418218"/>
            <a:ext cx="155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10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</a:rPr>
              <a:t>Honduras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79F15-F486-2DDB-E994-C32E11413F26}"/>
              </a:ext>
            </a:extLst>
          </p:cNvPr>
          <p:cNvSpPr txBox="1"/>
          <p:nvPr/>
        </p:nvSpPr>
        <p:spPr>
          <a:xfrm>
            <a:off x="6394706" y="3862595"/>
            <a:ext cx="5064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cap="all">
                <a:solidFill>
                  <a:srgbClr val="FFFFFF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35014166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lide Layouts">
  <a:themeElements>
    <a:clrScheme name="OneChild Colors">
      <a:dk1>
        <a:srgbClr val="5B6770"/>
      </a:dk1>
      <a:lt1>
        <a:srgbClr val="F0F0F0"/>
      </a:lt1>
      <a:dk2>
        <a:srgbClr val="004B43"/>
      </a:dk2>
      <a:lt2>
        <a:srgbClr val="EFEFEF"/>
      </a:lt2>
      <a:accent1>
        <a:srgbClr val="388F5B"/>
      </a:accent1>
      <a:accent2>
        <a:srgbClr val="70B76A"/>
      </a:accent2>
      <a:accent3>
        <a:srgbClr val="004B43"/>
      </a:accent3>
      <a:accent4>
        <a:srgbClr val="5B6770"/>
      </a:accent4>
      <a:accent5>
        <a:srgbClr val="388F5B"/>
      </a:accent5>
      <a:accent6>
        <a:srgbClr val="388F5B"/>
      </a:accent6>
      <a:hlink>
        <a:srgbClr val="70B76A"/>
      </a:hlink>
      <a:folHlink>
        <a:srgbClr val="5B67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2E060596EDE4F9EA999CA20B94908" ma:contentTypeVersion="18" ma:contentTypeDescription="Create a new document." ma:contentTypeScope="" ma:versionID="088502c9cf4f56c52e734912045d49c5">
  <xsd:schema xmlns:xsd="http://www.w3.org/2001/XMLSchema" xmlns:xs="http://www.w3.org/2001/XMLSchema" xmlns:p="http://schemas.microsoft.com/office/2006/metadata/properties" xmlns:ns2="9f964797-ce60-426d-96e8-71cdaa525bf6" xmlns:ns3="f3309dd2-3d01-4b14-8538-947f10ff96cb" targetNamespace="http://schemas.microsoft.com/office/2006/metadata/properties" ma:root="true" ma:fieldsID="b4d94b3c00eb1c56a6a5a698bc61690d" ns2:_="" ns3:_="">
    <xsd:import namespace="9f964797-ce60-426d-96e8-71cdaa525bf6"/>
    <xsd:import namespace="f3309dd2-3d01-4b14-8538-947f10ff96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64797-ce60-426d-96e8-71cdaa525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55880a9-acbd-4c53-adbf-1d354c65af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09dd2-3d01-4b14-8538-947f10ff9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afab0fd-b7e7-44e6-9c36-c3adfb26a507}" ma:internalName="TaxCatchAll" ma:showField="CatchAllData" ma:web="f3309dd2-3d01-4b14-8538-947f10ff96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09dd2-3d01-4b14-8538-947f10ff96cb" xsi:nil="true"/>
    <lcf76f155ced4ddcb4097134ff3c332f xmlns="9f964797-ce60-426d-96e8-71cdaa525bf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31CF69-BE8D-48A5-A8B7-2A45E2C51FCC}">
  <ds:schemaRefs>
    <ds:schemaRef ds:uri="9f964797-ce60-426d-96e8-71cdaa525bf6"/>
    <ds:schemaRef ds:uri="f3309dd2-3d01-4b14-8538-947f10ff96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D5B142-9920-4F87-933F-CBA7890479FF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3309dd2-3d01-4b14-8538-947f10ff96cb"/>
    <ds:schemaRef ds:uri="http://purl.org/dc/dcmitype/"/>
    <ds:schemaRef ds:uri="http://schemas.microsoft.com/office/2006/metadata/properties"/>
    <ds:schemaRef ds:uri="http://schemas.openxmlformats.org/package/2006/metadata/core-properties"/>
    <ds:schemaRef ds:uri="9f964797-ce60-426d-96e8-71cdaa525bf6"/>
  </ds:schemaRefs>
</ds:datastoreItem>
</file>

<file path=customXml/itemProps3.xml><?xml version="1.0" encoding="utf-8"?>
<ds:datastoreItem xmlns:ds="http://schemas.openxmlformats.org/officeDocument/2006/customXml" ds:itemID="{24205449-98D4-4E50-A821-FDEDB6137D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Engagment Powerpoint editable</Template>
  <TotalTime>0</TotalTime>
  <Words>311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Wellensiek</dc:creator>
  <cp:lastModifiedBy>Jessica Winzenried</cp:lastModifiedBy>
  <cp:revision>4</cp:revision>
  <dcterms:created xsi:type="dcterms:W3CDTF">2019-11-03T04:23:42Z</dcterms:created>
  <dcterms:modified xsi:type="dcterms:W3CDTF">2024-08-09T19:25:54Z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6200.00000000000</vt:lpwstr>
  </property>
  <property fmtid="{D5CDD505-2E9C-101B-9397-08002B2CF9AE}" pid="3" name="ContentTypeId">
    <vt:lpwstr>0x010100C7D2E060596EDE4F9EA999CA20B94908</vt:lpwstr>
  </property>
  <property fmtid="{D5CDD505-2E9C-101B-9397-08002B2CF9AE}" pid="4" name="MediaServiceImageTags">
    <vt:lpwstr/>
  </property>
</Properties>
</file>